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7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5F72-7CB9-4AB1-B467-D2B54D3A89EB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AD92-48E8-44D3-B840-D960D8CDB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9AD92-48E8-44D3-B840-D960D8CDBE9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3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9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8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1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5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6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6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5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8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79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BE28-3FB8-477F-9E84-2B91A33428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AEFD-B09D-4212-BE93-242ABEB5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81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9775" y="2133600"/>
            <a:ext cx="87847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latin typeface="Comic Sans MS" panose="030F0702030302020204" pitchFamily="66" charset="0"/>
              </a:rPr>
              <a:t>Phase 3 sounds</a:t>
            </a: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9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525" y="-714792"/>
            <a:ext cx="7125669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ch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44" y="5562600"/>
            <a:ext cx="1943411" cy="11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3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525" y="-714792"/>
            <a:ext cx="695575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9752" y="5638800"/>
            <a:ext cx="2347948" cy="107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6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6050" y="-257592"/>
            <a:ext cx="685636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78" y="4943474"/>
            <a:ext cx="1430941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9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7975" y="-1572042"/>
            <a:ext cx="6890028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ng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825">
            <a:off x="10548925" y="4983218"/>
            <a:ext cx="1362671" cy="17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4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5650" y="-686217"/>
            <a:ext cx="5222905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ai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09" y="4591049"/>
            <a:ext cx="2366207" cy="21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9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5575" y="-1267242"/>
            <a:ext cx="7154523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ee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74" y="4743450"/>
            <a:ext cx="1764167" cy="20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2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250" y="-248067"/>
            <a:ext cx="7540847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13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igh</a:t>
            </a:r>
            <a:endParaRPr lang="en-GB" sz="413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7" y="5323551"/>
            <a:ext cx="2381252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-1000542"/>
            <a:ext cx="6785832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oa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493" y="4343400"/>
            <a:ext cx="2317919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53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850" y="-1010067"/>
            <a:ext cx="687560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oo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84" y="4505325"/>
            <a:ext cx="197186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2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850" y="-1010067"/>
            <a:ext cx="687560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oo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56" y="4546357"/>
            <a:ext cx="2168768" cy="21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1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025" y="-552450"/>
            <a:ext cx="2321469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13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</a:t>
            </a:r>
            <a:endParaRPr lang="en-GB" sz="413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39" y="4943475"/>
            <a:ext cx="1354404" cy="17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83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850" y="-1010067"/>
            <a:ext cx="6497291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ar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89" y="4819433"/>
            <a:ext cx="2573338" cy="18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7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850" y="-1010067"/>
            <a:ext cx="658706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  <a:r>
              <a:rPr lang="en-GB" sz="49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1541">
            <a:off x="9721556" y="4331435"/>
            <a:ext cx="2336740" cy="22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3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850" y="-1010067"/>
            <a:ext cx="6548588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ur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4680186"/>
            <a:ext cx="1293494" cy="19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20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175" y="-867192"/>
            <a:ext cx="788068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ow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51" y="5162550"/>
            <a:ext cx="186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29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250" y="-667167"/>
            <a:ext cx="5312673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oi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99" y="5079939"/>
            <a:ext cx="1685925" cy="16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3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-676692"/>
            <a:ext cx="834074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13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ear</a:t>
            </a:r>
            <a:endParaRPr lang="en-GB" sz="413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16" y="4152900"/>
            <a:ext cx="1744428" cy="225416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9544050" y="6067425"/>
            <a:ext cx="828675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0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1275" y="-238542"/>
            <a:ext cx="6923690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13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air</a:t>
            </a:r>
            <a:endParaRPr lang="en-GB" sz="413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82" y="3190875"/>
            <a:ext cx="2080542" cy="34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7724" y="-743367"/>
            <a:ext cx="838402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13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ure</a:t>
            </a:r>
            <a:endParaRPr lang="en-GB" sz="413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35" y="4507253"/>
            <a:ext cx="1789290" cy="18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73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3275" y="-381417"/>
            <a:ext cx="5630067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13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er</a:t>
            </a:r>
            <a:endParaRPr lang="en-GB" sz="413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42" y="5295900"/>
            <a:ext cx="2967920" cy="13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7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305556"/>
            <a:ext cx="8201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dirty="0" smtClean="0">
                <a:latin typeface="Comic Sans MS" panose="030F0702030302020204" pitchFamily="66" charset="0"/>
              </a:rPr>
              <a:t>Tricky words</a:t>
            </a: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0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75" y="-867192"/>
            <a:ext cx="3278462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>
                <a:solidFill>
                  <a:srgbClr val="0070C0"/>
                </a:solidFill>
                <a:latin typeface="Comic Sans MS" panose="030F0702030302020204" pitchFamily="66" charset="0"/>
              </a:rPr>
              <a:t>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46" y="4922200"/>
            <a:ext cx="3089043" cy="19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65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she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04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8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2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be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77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you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2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are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60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all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70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they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59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her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2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0025" y="-1019592"/>
            <a:ext cx="4535216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25" y="4619625"/>
            <a:ext cx="20859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30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my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86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9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was</a:t>
            </a:r>
            <a:endParaRPr lang="en-GB" sz="3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8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7675" y="-781467"/>
            <a:ext cx="3938899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17" y="4419600"/>
            <a:ext cx="2110130" cy="22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0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-1505367"/>
            <a:ext cx="3494867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110" y="4591050"/>
            <a:ext cx="1354027" cy="19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7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-1505367"/>
            <a:ext cx="3607078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402" y="4562475"/>
            <a:ext cx="1200760" cy="20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1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500" y="-1038642"/>
            <a:ext cx="7029488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zz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4" y="5106447"/>
            <a:ext cx="2028825" cy="17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9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9875" y="-1686342"/>
            <a:ext cx="6798656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qu</a:t>
            </a:r>
            <a:endParaRPr lang="en-GB" sz="4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95" y="3819525"/>
            <a:ext cx="182730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2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</Words>
  <Application>Microsoft Office PowerPoint</Application>
  <PresentationFormat>Widescreen</PresentationFormat>
  <Paragraphs>42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</vt:lpstr>
      <vt:lpstr>she</vt:lpstr>
      <vt:lpstr>we</vt:lpstr>
      <vt:lpstr>me</vt:lpstr>
      <vt:lpstr>be</vt:lpstr>
      <vt:lpstr>you</vt:lpstr>
      <vt:lpstr>are</vt:lpstr>
      <vt:lpstr>all</vt:lpstr>
      <vt:lpstr>they</vt:lpstr>
      <vt:lpstr>her</vt:lpstr>
      <vt:lpstr>my</vt:lpstr>
      <vt:lpstr>was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Mapplebeck</dc:creator>
  <cp:lastModifiedBy>Amy Mapplebeck</cp:lastModifiedBy>
  <cp:revision>4</cp:revision>
  <dcterms:created xsi:type="dcterms:W3CDTF">2018-10-01T21:07:46Z</dcterms:created>
  <dcterms:modified xsi:type="dcterms:W3CDTF">2018-10-01T21:33:15Z</dcterms:modified>
</cp:coreProperties>
</file>