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7" r:id="rId3"/>
    <p:sldId id="277" r:id="rId4"/>
    <p:sldId id="283" r:id="rId5"/>
    <p:sldId id="281" r:id="rId6"/>
    <p:sldId id="268" r:id="rId7"/>
    <p:sldId id="258" r:id="rId8"/>
    <p:sldId id="276" r:id="rId9"/>
    <p:sldId id="259" r:id="rId10"/>
    <p:sldId id="273" r:id="rId11"/>
    <p:sldId id="285" r:id="rId12"/>
    <p:sldId id="284" r:id="rId13"/>
    <p:sldId id="260" r:id="rId14"/>
    <p:sldId id="275" r:id="rId15"/>
    <p:sldId id="261" r:id="rId16"/>
    <p:sldId id="271" r:id="rId17"/>
    <p:sldId id="270" r:id="rId18"/>
    <p:sldId id="266" r:id="rId19"/>
    <p:sldId id="262" r:id="rId20"/>
    <p:sldId id="269" r:id="rId21"/>
    <p:sldId id="282" r:id="rId22"/>
    <p:sldId id="263" r:id="rId23"/>
    <p:sldId id="264" r:id="rId24"/>
    <p:sldId id="272" r:id="rId25"/>
    <p:sldId id="265" r:id="rId26"/>
    <p:sldId id="280" r:id="rId27"/>
    <p:sldId id="267" r:id="rId28"/>
    <p:sldId id="274" r:id="rId29"/>
    <p:sldId id="278" r:id="rId30"/>
    <p:sldId id="27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6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82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9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8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9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26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4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39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04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07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29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1D3F8-2494-4361-B9A2-89391923C622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F8012-D02A-4C63-BB18-55ACEFF8B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51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696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 smtClean="0">
                <a:solidFill>
                  <a:srgbClr val="0070C0"/>
                </a:solidFill>
                <a:latin typeface="Sassoon Infant Std" panose="020B0503020103030203" pitchFamily="34" charset="0"/>
              </a:rPr>
              <a:t>Countdown!</a:t>
            </a:r>
            <a:endParaRPr lang="en-GB" sz="8000" b="1" dirty="0">
              <a:solidFill>
                <a:srgbClr val="0070C0"/>
              </a:solidFill>
              <a:latin typeface="Sassoon Infant Std" panose="020B0503020103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5770" y="2934787"/>
            <a:ext cx="9100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assoon Infant Std" panose="020B0503020103030203" pitchFamily="34" charset="0"/>
              </a:rPr>
              <a:t>All children to be in an order. Each child takes it in turn to read a word then sit down. </a:t>
            </a:r>
            <a:br>
              <a:rPr lang="en-GB" sz="3600" dirty="0" smtClean="0">
                <a:latin typeface="Sassoon Infant Std" panose="020B0503020103030203" pitchFamily="34" charset="0"/>
              </a:rPr>
            </a:br>
            <a:endParaRPr lang="en-GB" sz="3600" dirty="0" smtClean="0">
              <a:latin typeface="Sassoon Infant Std" panose="020B0503020103030203" pitchFamily="34" charset="0"/>
            </a:endParaRPr>
          </a:p>
          <a:p>
            <a:r>
              <a:rPr lang="en-GB" sz="3600" dirty="0" smtClean="0">
                <a:latin typeface="Sassoon Infant Std" panose="020B0503020103030203" pitchFamily="34" charset="0"/>
              </a:rPr>
              <a:t>Try to beat the 2 minute timer by having all children sat by the time it finishes!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8126" y="1728258"/>
            <a:ext cx="329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Phase 5: aw / or / au</a:t>
            </a:r>
            <a:endParaRPr lang="en-GB" sz="28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02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3774" y="1247247"/>
            <a:ext cx="793839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th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ns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785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017" y="1178331"/>
            <a:ext cx="119269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astron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1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9319" y="1275822"/>
            <a:ext cx="689964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str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98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9369" y="1161522"/>
            <a:ext cx="670728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cr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r>
              <a:rPr lang="en-GB" sz="23900" dirty="0">
                <a:latin typeface="Sassoon Infant Std" panose="020B0503020103030203" pitchFamily="34" charset="0"/>
              </a:rPr>
              <a:t>l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1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9199" y="1390122"/>
            <a:ext cx="487665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>
                <a:latin typeface="Sassoon Infant Std" panose="020B0503020103030203" pitchFamily="34" charset="0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69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8944" y="1294872"/>
            <a:ext cx="636103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dr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048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2049" y="1151997"/>
            <a:ext cx="50513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noProof="0" dirty="0" smtClean="0">
                <a:latin typeface="Sassoon Infant Std" panose="020B0503020103030203" pitchFamily="34" charset="0"/>
              </a:rPr>
              <a:t>f</a:t>
            </a:r>
            <a:r>
              <a:rPr lang="en-GB" sz="23900" noProof="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noProof="0" dirty="0" smtClean="0">
                <a:latin typeface="Sassoon Infant Std" panose="020B0503020103030203" pitchFamily="34" charset="0"/>
              </a:rPr>
              <a:t>k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115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4599" y="1323447"/>
            <a:ext cx="957986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tumn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44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3724" y="1256772"/>
            <a:ext cx="1022587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nted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547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8944" y="1294872"/>
            <a:ext cx="633025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th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0394" y="1171047"/>
            <a:ext cx="477887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46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5174" y="1256772"/>
            <a:ext cx="885210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>
                <a:solidFill>
                  <a:srgbClr val="FF0000"/>
                </a:solidFill>
                <a:latin typeface="Sassoon Infant Std" panose="020B0503020103030203" pitchFamily="34" charset="0"/>
              </a:rPr>
              <a:t>A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gust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84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7028" y="1151997"/>
            <a:ext cx="697691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p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ch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41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3069" y="1218672"/>
            <a:ext cx="717504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sh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r>
              <a:rPr lang="en-GB" sz="23900" dirty="0" smtClean="0">
                <a:latin typeface="Sassoon Infant Std" panose="020B0503020103030203" pitchFamily="34" charset="0"/>
              </a:rPr>
              <a:t>l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657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3069" y="1218672"/>
            <a:ext cx="824616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l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nch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569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2899" y="1180572"/>
            <a:ext cx="640592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err="1" smtClean="0">
                <a:latin typeface="Sassoon Infant Std" panose="020B0503020103030203" pitchFamily="34" charset="0"/>
              </a:rPr>
              <a:t>sh</a:t>
            </a:r>
            <a:r>
              <a:rPr lang="en-GB" sz="23900" noProof="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>
                <a:latin typeface="Sassoon Infant Std" panose="020B0503020103030203" pitchFamily="34" charset="0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90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63069" y="1218672"/>
            <a:ext cx="730199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nt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04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14722" y="1456797"/>
            <a:ext cx="1244007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sweetc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091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4774" y="1142472"/>
            <a:ext cx="726673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p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se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22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5824" y="1342497"/>
            <a:ext cx="581761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>
                <a:latin typeface="Sassoon Infant Std" panose="020B0503020103030203" pitchFamily="34" charset="0"/>
              </a:rPr>
              <a:t>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9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4899" y="1209147"/>
            <a:ext cx="527259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p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7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09124" y="1294872"/>
            <a:ext cx="6801862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th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3779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94899" y="1209147"/>
            <a:ext cx="552426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c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>
                <a:latin typeface="Sassoon Infant Std" panose="020B0503020103030203" pitchFamily="34" charset="0"/>
              </a:rPr>
              <a:t>n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7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5136" y="1313922"/>
            <a:ext cx="1011206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dr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r>
              <a:rPr lang="en-GB" sz="23900" dirty="0" smtClean="0">
                <a:latin typeface="Sassoon Infant Std" panose="020B0503020103030203" pitchFamily="34" charset="0"/>
              </a:rPr>
              <a:t>ing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2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14153" y="1218672"/>
            <a:ext cx="790472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c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ner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59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4774" y="1142472"/>
            <a:ext cx="834074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au</a:t>
            </a:r>
            <a:r>
              <a:rPr lang="en-GB" sz="23900" dirty="0" smtClean="0">
                <a:latin typeface="Sassoon Infant Std" panose="020B0503020103030203" pitchFamily="34" charset="0"/>
              </a:rPr>
              <a:t>thor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46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0794" y="1171047"/>
            <a:ext cx="648575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p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76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4699" y="1332972"/>
            <a:ext cx="862768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or</a:t>
            </a:r>
            <a:r>
              <a:rPr lang="en-GB" sz="23900" dirty="0" smtClean="0">
                <a:latin typeface="Sassoon Infant Std" panose="020B0503020103030203" pitchFamily="34" charset="0"/>
              </a:rPr>
              <a:t>ting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3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9369" y="1161522"/>
            <a:ext cx="672780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aw</a:t>
            </a:r>
            <a:r>
              <a:rPr lang="en-GB" sz="23900" dirty="0">
                <a:latin typeface="Sassoon Infant Std" panose="020B0503020103030203" pitchFamily="34" charset="0"/>
              </a:rPr>
              <a:t>k</a:t>
            </a:r>
            <a:endParaRPr kumimoji="0" lang="en-GB" sz="239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16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Widescreen</PresentationFormat>
  <Paragraphs>33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Sassoon Infant Std</vt:lpstr>
      <vt:lpstr>Office Theme</vt:lpstr>
      <vt:lpstr>Countdown!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Mapplebeck</dc:creator>
  <cp:lastModifiedBy>Amy Mapplebeck</cp:lastModifiedBy>
  <cp:revision>4</cp:revision>
  <dcterms:created xsi:type="dcterms:W3CDTF">2019-05-31T16:44:15Z</dcterms:created>
  <dcterms:modified xsi:type="dcterms:W3CDTF">2019-08-25T13:55:31Z</dcterms:modified>
</cp:coreProperties>
</file>