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6" r:id="rId2"/>
    <p:sldId id="257" r:id="rId3"/>
    <p:sldId id="277" r:id="rId4"/>
    <p:sldId id="283" r:id="rId5"/>
    <p:sldId id="281" r:id="rId6"/>
    <p:sldId id="268" r:id="rId7"/>
    <p:sldId id="258" r:id="rId8"/>
    <p:sldId id="276" r:id="rId9"/>
    <p:sldId id="259" r:id="rId10"/>
    <p:sldId id="273" r:id="rId11"/>
    <p:sldId id="285" r:id="rId12"/>
    <p:sldId id="284" r:id="rId13"/>
    <p:sldId id="260" r:id="rId14"/>
    <p:sldId id="275" r:id="rId15"/>
    <p:sldId id="261" r:id="rId16"/>
    <p:sldId id="271" r:id="rId17"/>
    <p:sldId id="270" r:id="rId18"/>
    <p:sldId id="266" r:id="rId19"/>
    <p:sldId id="262" r:id="rId20"/>
    <p:sldId id="269" r:id="rId21"/>
    <p:sldId id="282" r:id="rId22"/>
    <p:sldId id="263" r:id="rId23"/>
    <p:sldId id="264" r:id="rId24"/>
    <p:sldId id="272" r:id="rId25"/>
    <p:sldId id="265" r:id="rId26"/>
    <p:sldId id="280" r:id="rId27"/>
    <p:sldId id="267" r:id="rId28"/>
    <p:sldId id="274" r:id="rId29"/>
    <p:sldId id="278" r:id="rId30"/>
    <p:sldId id="279" r:id="rId3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1D3F8-2494-4361-B9A2-89391923C622}" type="datetimeFigureOut">
              <a:rPr lang="en-GB" smtClean="0"/>
              <a:t>25/08/2019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F8012-D02A-4C63-BB18-55ACEFF8B2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31645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1D3F8-2494-4361-B9A2-89391923C622}" type="datetimeFigureOut">
              <a:rPr lang="en-GB" smtClean="0"/>
              <a:t>25/08/2019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F8012-D02A-4C63-BB18-55ACEFF8B2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78242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1D3F8-2494-4361-B9A2-89391923C622}" type="datetimeFigureOut">
              <a:rPr lang="en-GB" smtClean="0"/>
              <a:t>25/08/2019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F8012-D02A-4C63-BB18-55ACEFF8B2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5097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1D3F8-2494-4361-B9A2-89391923C622}" type="datetimeFigureOut">
              <a:rPr lang="en-GB" smtClean="0"/>
              <a:t>25/08/2019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F8012-D02A-4C63-BB18-55ACEFF8B2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6878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1D3F8-2494-4361-B9A2-89391923C622}" type="datetimeFigureOut">
              <a:rPr lang="en-GB" smtClean="0"/>
              <a:t>25/08/2019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F8012-D02A-4C63-BB18-55ACEFF8B2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9992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1D3F8-2494-4361-B9A2-89391923C622}" type="datetimeFigureOut">
              <a:rPr lang="en-GB" smtClean="0"/>
              <a:t>25/08/2019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F8012-D02A-4C63-BB18-55ACEFF8B2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52644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1D3F8-2494-4361-B9A2-89391923C622}" type="datetimeFigureOut">
              <a:rPr lang="en-GB" smtClean="0"/>
              <a:t>25/08/2019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F8012-D02A-4C63-BB18-55ACEFF8B2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86490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1D3F8-2494-4361-B9A2-89391923C622}" type="datetimeFigureOut">
              <a:rPr lang="en-GB" smtClean="0"/>
              <a:t>25/08/2019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F8012-D02A-4C63-BB18-55ACEFF8B2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13994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1D3F8-2494-4361-B9A2-89391923C622}" type="datetimeFigureOut">
              <a:rPr lang="en-GB" smtClean="0"/>
              <a:t>25/08/2019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F8012-D02A-4C63-BB18-55ACEFF8B2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90465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1D3F8-2494-4361-B9A2-89391923C622}" type="datetimeFigureOut">
              <a:rPr lang="en-GB" smtClean="0"/>
              <a:t>25/08/2019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F8012-D02A-4C63-BB18-55ACEFF8B2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80722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1D3F8-2494-4361-B9A2-89391923C622}" type="datetimeFigureOut">
              <a:rPr lang="en-GB" smtClean="0"/>
              <a:t>25/08/2019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F8012-D02A-4C63-BB18-55ACEFF8B2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12959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F1D3F8-2494-4361-B9A2-89391923C622}" type="datetimeFigureOut">
              <a:rPr lang="en-GB" smtClean="0"/>
              <a:t>25/08/2019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0F8012-D02A-4C63-BB18-55ACEFF8B2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45171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469628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GB" sz="8000" b="1" dirty="0" smtClean="0">
                <a:solidFill>
                  <a:srgbClr val="0070C0"/>
                </a:solidFill>
                <a:latin typeface="Sassoon Infant Std" panose="020B0503020103030203" pitchFamily="34" charset="0"/>
              </a:rPr>
              <a:t>Countdown!</a:t>
            </a:r>
            <a:endParaRPr lang="en-GB" sz="8000" b="1" dirty="0">
              <a:solidFill>
                <a:srgbClr val="0070C0"/>
              </a:solidFill>
              <a:latin typeface="Sassoon Infant Std" panose="020B0503020103030203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45770" y="2934787"/>
            <a:ext cx="9100457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>
                <a:latin typeface="Sassoon Infant Std" panose="020B0503020103030203" pitchFamily="34" charset="0"/>
              </a:rPr>
              <a:t>All children to be in an order. Each child takes it in turn to read a word then sit down. </a:t>
            </a:r>
            <a:br>
              <a:rPr lang="en-GB" sz="3600" dirty="0" smtClean="0">
                <a:latin typeface="Sassoon Infant Std" panose="020B0503020103030203" pitchFamily="34" charset="0"/>
              </a:rPr>
            </a:br>
            <a:endParaRPr lang="en-GB" sz="3600" dirty="0" smtClean="0">
              <a:latin typeface="Sassoon Infant Std" panose="020B0503020103030203" pitchFamily="34" charset="0"/>
            </a:endParaRPr>
          </a:p>
          <a:p>
            <a:r>
              <a:rPr lang="en-GB" sz="3600" dirty="0" smtClean="0">
                <a:latin typeface="Sassoon Infant Std" panose="020B0503020103030203" pitchFamily="34" charset="0"/>
              </a:rPr>
              <a:t>Try to beat the 2 minute timer by having all children sat by the time it finishes!</a:t>
            </a:r>
            <a:endParaRPr lang="en-GB" sz="3600" dirty="0">
              <a:latin typeface="Sassoon Infant Std" panose="020B0503020103030203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98126" y="1728258"/>
            <a:ext cx="32918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rgbClr val="FF0000"/>
                </a:solidFill>
                <a:latin typeface="Sassoon Infant Std" panose="020B0503020103030203" pitchFamily="34" charset="0"/>
              </a:rPr>
              <a:t>Phase 5: aw / or / au</a:t>
            </a:r>
            <a:endParaRPr lang="en-GB" sz="2800" dirty="0">
              <a:solidFill>
                <a:srgbClr val="FF0000"/>
              </a:solidFill>
              <a:latin typeface="Sassoon Infant Std" panose="020B0503020103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80208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13774" y="1247247"/>
            <a:ext cx="7938392" cy="37702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3900" dirty="0" smtClean="0">
                <a:latin typeface="Sassoon Infant Std" panose="020B0503020103030203" pitchFamily="34" charset="0"/>
              </a:rPr>
              <a:t>th</a:t>
            </a:r>
            <a:r>
              <a:rPr lang="en-GB" sz="23900" dirty="0" smtClean="0">
                <a:solidFill>
                  <a:srgbClr val="FF0000"/>
                </a:solidFill>
                <a:latin typeface="Sassoon Infant Std" panose="020B0503020103030203" pitchFamily="34" charset="0"/>
              </a:rPr>
              <a:t>or</a:t>
            </a:r>
            <a:r>
              <a:rPr lang="en-GB" sz="23900" dirty="0" smtClean="0">
                <a:latin typeface="Sassoon Infant Std" panose="020B0503020103030203" pitchFamily="34" charset="0"/>
              </a:rPr>
              <a:t>ns</a:t>
            </a:r>
            <a:endParaRPr kumimoji="0" lang="en-GB" sz="239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Sassoon Infant Std" panose="020B0503020103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17854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65017" y="1178331"/>
            <a:ext cx="11926983" cy="37702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3900" dirty="0" smtClean="0">
                <a:latin typeface="Sassoon Infant Std" panose="020B0503020103030203" pitchFamily="34" charset="0"/>
              </a:rPr>
              <a:t>astron</a:t>
            </a:r>
            <a:r>
              <a:rPr lang="en-GB" sz="23900" dirty="0" smtClean="0">
                <a:solidFill>
                  <a:srgbClr val="FF0000"/>
                </a:solidFill>
                <a:latin typeface="Sassoon Infant Std" panose="020B0503020103030203" pitchFamily="34" charset="0"/>
              </a:rPr>
              <a:t>au</a:t>
            </a:r>
            <a:r>
              <a:rPr lang="en-GB" sz="23900" dirty="0" smtClean="0">
                <a:latin typeface="Sassoon Infant Std" panose="020B0503020103030203" pitchFamily="34" charset="0"/>
              </a:rPr>
              <a:t>t</a:t>
            </a:r>
            <a:endParaRPr kumimoji="0" lang="en-GB" sz="239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Sassoon Infant Std" panose="020B0503020103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91194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939319" y="1275822"/>
            <a:ext cx="6899646" cy="37702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3900" dirty="0" smtClean="0">
                <a:latin typeface="Sassoon Infant Std" panose="020B0503020103030203" pitchFamily="34" charset="0"/>
              </a:rPr>
              <a:t>str</a:t>
            </a:r>
            <a:r>
              <a:rPr lang="en-GB" sz="23900" dirty="0" smtClean="0">
                <a:solidFill>
                  <a:srgbClr val="FF0000"/>
                </a:solidFill>
                <a:latin typeface="Sassoon Infant Std" panose="020B0503020103030203" pitchFamily="34" charset="0"/>
              </a:rPr>
              <a:t>aw</a:t>
            </a:r>
            <a:endParaRPr kumimoji="0" lang="en-GB" sz="239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Sassoon Infant Std" panose="020B0503020103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39981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339369" y="1161522"/>
            <a:ext cx="6707285" cy="37702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3900" dirty="0" smtClean="0">
                <a:latin typeface="Sassoon Infant Std" panose="020B0503020103030203" pitchFamily="34" charset="0"/>
              </a:rPr>
              <a:t>cr</a:t>
            </a:r>
            <a:r>
              <a:rPr lang="en-GB" sz="23900" dirty="0" smtClean="0">
                <a:solidFill>
                  <a:srgbClr val="FF0000"/>
                </a:solidFill>
                <a:latin typeface="Sassoon Infant Std" panose="020B0503020103030203" pitchFamily="34" charset="0"/>
              </a:rPr>
              <a:t>aw</a:t>
            </a:r>
            <a:r>
              <a:rPr lang="en-GB" sz="23900" dirty="0">
                <a:latin typeface="Sassoon Infant Std" panose="020B0503020103030203" pitchFamily="34" charset="0"/>
              </a:rPr>
              <a:t>l</a:t>
            </a:r>
            <a:endParaRPr kumimoji="0" lang="en-GB" sz="239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Sassoon Infant Std" panose="020B0503020103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58196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709199" y="1390122"/>
            <a:ext cx="4876656" cy="37702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3900" dirty="0" smtClean="0">
                <a:latin typeface="Sassoon Infant Std" panose="020B0503020103030203" pitchFamily="34" charset="0"/>
              </a:rPr>
              <a:t>s</a:t>
            </a:r>
            <a:r>
              <a:rPr lang="en-GB" sz="23900" dirty="0" smtClean="0">
                <a:solidFill>
                  <a:srgbClr val="FF0000"/>
                </a:solidFill>
                <a:latin typeface="Sassoon Infant Std" panose="020B0503020103030203" pitchFamily="34" charset="0"/>
              </a:rPr>
              <a:t>or</a:t>
            </a:r>
            <a:r>
              <a:rPr lang="en-GB" sz="23900" dirty="0">
                <a:latin typeface="Sassoon Infant Std" panose="020B0503020103030203" pitchFamily="34" charset="0"/>
              </a:rPr>
              <a:t>t</a:t>
            </a:r>
            <a:endParaRPr kumimoji="0" lang="en-GB" sz="239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Sassoon Infant Std" panose="020B0503020103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18690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748944" y="1294872"/>
            <a:ext cx="6361037" cy="37702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3900" dirty="0" smtClean="0">
                <a:latin typeface="Sassoon Infant Std" panose="020B0503020103030203" pitchFamily="34" charset="0"/>
              </a:rPr>
              <a:t>dr</a:t>
            </a:r>
            <a:r>
              <a:rPr lang="en-GB" sz="23900" dirty="0" smtClean="0">
                <a:solidFill>
                  <a:srgbClr val="FF0000"/>
                </a:solidFill>
                <a:latin typeface="Sassoon Infant Std" panose="020B0503020103030203" pitchFamily="34" charset="0"/>
              </a:rPr>
              <a:t>aw</a:t>
            </a:r>
            <a:endParaRPr kumimoji="0" lang="en-GB" sz="239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Sassoon Infant Std" panose="020B0503020103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404860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652049" y="1151997"/>
            <a:ext cx="5051383" cy="37702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3900" noProof="0" dirty="0" smtClean="0">
                <a:latin typeface="Sassoon Infant Std" panose="020B0503020103030203" pitchFamily="34" charset="0"/>
              </a:rPr>
              <a:t>f</a:t>
            </a:r>
            <a:r>
              <a:rPr lang="en-GB" sz="23900" noProof="0" dirty="0" smtClean="0">
                <a:solidFill>
                  <a:srgbClr val="FF0000"/>
                </a:solidFill>
                <a:latin typeface="Sassoon Infant Std" panose="020B0503020103030203" pitchFamily="34" charset="0"/>
              </a:rPr>
              <a:t>or</a:t>
            </a:r>
            <a:r>
              <a:rPr lang="en-GB" sz="23900" noProof="0" dirty="0" smtClean="0">
                <a:latin typeface="Sassoon Infant Std" panose="020B0503020103030203" pitchFamily="34" charset="0"/>
              </a:rPr>
              <a:t>k</a:t>
            </a:r>
            <a:endParaRPr kumimoji="0" lang="en-GB" sz="239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Sassoon Infant Std" panose="020B0503020103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211524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94599" y="1323447"/>
            <a:ext cx="9579867" cy="37702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3900" dirty="0" smtClean="0">
                <a:solidFill>
                  <a:srgbClr val="FF0000"/>
                </a:solidFill>
                <a:latin typeface="Sassoon Infant Std" panose="020B0503020103030203" pitchFamily="34" charset="0"/>
              </a:rPr>
              <a:t>au</a:t>
            </a:r>
            <a:r>
              <a:rPr lang="en-GB" sz="23900" dirty="0" smtClean="0">
                <a:latin typeface="Sassoon Infant Std" panose="020B0503020103030203" pitchFamily="34" charset="0"/>
              </a:rPr>
              <a:t>tumn</a:t>
            </a:r>
            <a:endParaRPr kumimoji="0" lang="en-GB" sz="239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Sassoon Infant Std" panose="020B0503020103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884453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813724" y="1256772"/>
            <a:ext cx="10225876" cy="37702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3900" dirty="0" smtClean="0">
                <a:latin typeface="Sassoon Infant Std" panose="020B0503020103030203" pitchFamily="34" charset="0"/>
              </a:rPr>
              <a:t>h</a:t>
            </a:r>
            <a:r>
              <a:rPr lang="en-GB" sz="23900" dirty="0" smtClean="0">
                <a:solidFill>
                  <a:srgbClr val="FF0000"/>
                </a:solidFill>
                <a:latin typeface="Sassoon Infant Std" panose="020B0503020103030203" pitchFamily="34" charset="0"/>
              </a:rPr>
              <a:t>au</a:t>
            </a:r>
            <a:r>
              <a:rPr lang="en-GB" sz="23900" dirty="0" smtClean="0">
                <a:latin typeface="Sassoon Infant Std" panose="020B0503020103030203" pitchFamily="34" charset="0"/>
              </a:rPr>
              <a:t>nted</a:t>
            </a:r>
            <a:endParaRPr kumimoji="0" lang="en-GB" sz="239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Sassoon Infant Std" panose="020B0503020103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754718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748944" y="1294872"/>
            <a:ext cx="6330259" cy="37702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3900" dirty="0" smtClean="0">
                <a:latin typeface="Sassoon Infant Std" panose="020B0503020103030203" pitchFamily="34" charset="0"/>
              </a:rPr>
              <a:t>th</a:t>
            </a:r>
            <a:r>
              <a:rPr lang="en-GB" sz="23900" dirty="0" smtClean="0">
                <a:solidFill>
                  <a:srgbClr val="FF0000"/>
                </a:solidFill>
                <a:latin typeface="Sassoon Infant Std" panose="020B0503020103030203" pitchFamily="34" charset="0"/>
              </a:rPr>
              <a:t>aw</a:t>
            </a:r>
            <a:endParaRPr kumimoji="0" lang="en-GB" sz="239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Sassoon Infant Std" panose="020B0503020103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3261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20394" y="1171047"/>
            <a:ext cx="4778872" cy="37702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3900" dirty="0" smtClean="0">
                <a:latin typeface="Sassoon Infant Std" panose="020B0503020103030203" pitchFamily="34" charset="0"/>
              </a:rPr>
              <a:t>r</a:t>
            </a:r>
            <a:r>
              <a:rPr lang="en-GB" sz="23900" dirty="0" smtClean="0">
                <a:solidFill>
                  <a:srgbClr val="FF0000"/>
                </a:solidFill>
                <a:latin typeface="Sassoon Infant Std" panose="020B0503020103030203" pitchFamily="34" charset="0"/>
              </a:rPr>
              <a:t>aw</a:t>
            </a:r>
            <a:endParaRPr kumimoji="0" lang="en-GB" sz="239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Sassoon Infant Std" panose="020B0503020103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954603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85174" y="1256772"/>
            <a:ext cx="8852103" cy="37702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3900" dirty="0">
                <a:solidFill>
                  <a:srgbClr val="FF0000"/>
                </a:solidFill>
                <a:latin typeface="Sassoon Infant Std" panose="020B0503020103030203" pitchFamily="34" charset="0"/>
              </a:rPr>
              <a:t>A</a:t>
            </a:r>
            <a:r>
              <a:rPr lang="en-GB" sz="23900" dirty="0" smtClean="0">
                <a:solidFill>
                  <a:srgbClr val="FF0000"/>
                </a:solidFill>
                <a:latin typeface="Sassoon Infant Std" panose="020B0503020103030203" pitchFamily="34" charset="0"/>
              </a:rPr>
              <a:t>u</a:t>
            </a:r>
            <a:r>
              <a:rPr lang="en-GB" sz="23900" dirty="0" smtClean="0">
                <a:latin typeface="Sassoon Infant Std" panose="020B0503020103030203" pitchFamily="34" charset="0"/>
              </a:rPr>
              <a:t>gust</a:t>
            </a:r>
            <a:endParaRPr kumimoji="0" lang="en-GB" sz="239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Sassoon Infant Std" panose="020B0503020103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708497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457028" y="1151997"/>
            <a:ext cx="6976910" cy="37702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3900" dirty="0" smtClean="0">
                <a:latin typeface="Sassoon Infant Std" panose="020B0503020103030203" pitchFamily="34" charset="0"/>
              </a:rPr>
              <a:t>p</a:t>
            </a:r>
            <a:r>
              <a:rPr lang="en-GB" sz="23900" dirty="0" smtClean="0">
                <a:solidFill>
                  <a:srgbClr val="FF0000"/>
                </a:solidFill>
                <a:latin typeface="Sassoon Infant Std" panose="020B0503020103030203" pitchFamily="34" charset="0"/>
              </a:rPr>
              <a:t>or</a:t>
            </a:r>
            <a:r>
              <a:rPr lang="en-GB" sz="23900" dirty="0" smtClean="0">
                <a:latin typeface="Sassoon Infant Std" panose="020B0503020103030203" pitchFamily="34" charset="0"/>
              </a:rPr>
              <a:t>ch</a:t>
            </a:r>
            <a:endParaRPr kumimoji="0" lang="en-GB" sz="239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Sassoon Infant Std" panose="020B0503020103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044154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463069" y="1218672"/>
            <a:ext cx="7175041" cy="37702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3900" dirty="0" smtClean="0">
                <a:latin typeface="Sassoon Infant Std" panose="020B0503020103030203" pitchFamily="34" charset="0"/>
              </a:rPr>
              <a:t>sh</a:t>
            </a:r>
            <a:r>
              <a:rPr lang="en-GB" sz="23900" dirty="0" smtClean="0">
                <a:solidFill>
                  <a:srgbClr val="FF0000"/>
                </a:solidFill>
                <a:latin typeface="Sassoon Infant Std" panose="020B0503020103030203" pitchFamily="34" charset="0"/>
              </a:rPr>
              <a:t>aw</a:t>
            </a:r>
            <a:r>
              <a:rPr lang="en-GB" sz="23900" dirty="0" smtClean="0">
                <a:latin typeface="Sassoon Infant Std" panose="020B0503020103030203" pitchFamily="34" charset="0"/>
              </a:rPr>
              <a:t>l</a:t>
            </a:r>
            <a:endParaRPr kumimoji="0" lang="en-GB" sz="239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Sassoon Infant Std" panose="020B0503020103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165768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463069" y="1218672"/>
            <a:ext cx="8246168" cy="37702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3900" dirty="0" smtClean="0">
                <a:latin typeface="Sassoon Infant Std" panose="020B0503020103030203" pitchFamily="34" charset="0"/>
              </a:rPr>
              <a:t>l</a:t>
            </a:r>
            <a:r>
              <a:rPr lang="en-GB" sz="23900" dirty="0" smtClean="0">
                <a:solidFill>
                  <a:srgbClr val="FF0000"/>
                </a:solidFill>
                <a:latin typeface="Sassoon Infant Std" panose="020B0503020103030203" pitchFamily="34" charset="0"/>
              </a:rPr>
              <a:t>au</a:t>
            </a:r>
            <a:r>
              <a:rPr lang="en-GB" sz="23900" dirty="0" smtClean="0">
                <a:latin typeface="Sassoon Infant Std" panose="020B0503020103030203" pitchFamily="34" charset="0"/>
              </a:rPr>
              <a:t>nch</a:t>
            </a:r>
            <a:endParaRPr kumimoji="0" lang="en-GB" sz="239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Sassoon Infant Std" panose="020B0503020103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725697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32899" y="1180572"/>
            <a:ext cx="6405921" cy="37702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3900" dirty="0" err="1" smtClean="0">
                <a:latin typeface="Sassoon Infant Std" panose="020B0503020103030203" pitchFamily="34" charset="0"/>
              </a:rPr>
              <a:t>sh</a:t>
            </a:r>
            <a:r>
              <a:rPr lang="en-GB" sz="23900" noProof="0" dirty="0" smtClean="0">
                <a:solidFill>
                  <a:srgbClr val="FF0000"/>
                </a:solidFill>
                <a:latin typeface="Sassoon Infant Std" panose="020B0503020103030203" pitchFamily="34" charset="0"/>
              </a:rPr>
              <a:t>or</a:t>
            </a:r>
            <a:r>
              <a:rPr lang="en-GB" sz="23900" dirty="0">
                <a:latin typeface="Sassoon Infant Std" panose="020B0503020103030203" pitchFamily="34" charset="0"/>
              </a:rPr>
              <a:t>t</a:t>
            </a:r>
            <a:endParaRPr kumimoji="0" lang="en-GB" sz="239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Sassoon Infant Std" panose="020B0503020103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849032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463069" y="1218672"/>
            <a:ext cx="7301999" cy="37702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3900" dirty="0" smtClean="0">
                <a:latin typeface="Sassoon Infant Std" panose="020B0503020103030203" pitchFamily="34" charset="0"/>
              </a:rPr>
              <a:t>h</a:t>
            </a:r>
            <a:r>
              <a:rPr lang="en-GB" sz="23900" dirty="0" smtClean="0">
                <a:solidFill>
                  <a:srgbClr val="FF0000"/>
                </a:solidFill>
                <a:latin typeface="Sassoon Infant Std" panose="020B0503020103030203" pitchFamily="34" charset="0"/>
              </a:rPr>
              <a:t>au</a:t>
            </a:r>
            <a:r>
              <a:rPr lang="en-GB" sz="23900" dirty="0" smtClean="0">
                <a:latin typeface="Sassoon Infant Std" panose="020B0503020103030203" pitchFamily="34" charset="0"/>
              </a:rPr>
              <a:t>nt</a:t>
            </a:r>
            <a:endParaRPr kumimoji="0" lang="en-GB" sz="239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Sassoon Infant Std" panose="020B0503020103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730447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-114722" y="1456797"/>
            <a:ext cx="12440072" cy="37702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3900" dirty="0" smtClean="0">
                <a:latin typeface="Sassoon Infant Std" panose="020B0503020103030203" pitchFamily="34" charset="0"/>
              </a:rPr>
              <a:t>sweetc</a:t>
            </a:r>
            <a:r>
              <a:rPr lang="en-GB" sz="23900" dirty="0" smtClean="0">
                <a:solidFill>
                  <a:srgbClr val="FF0000"/>
                </a:solidFill>
                <a:latin typeface="Sassoon Infant Std" panose="020B0503020103030203" pitchFamily="34" charset="0"/>
              </a:rPr>
              <a:t>or</a:t>
            </a:r>
            <a:r>
              <a:rPr lang="en-GB" sz="23900" dirty="0" smtClean="0">
                <a:latin typeface="Sassoon Infant Std" panose="020B0503020103030203" pitchFamily="34" charset="0"/>
              </a:rPr>
              <a:t>n</a:t>
            </a:r>
            <a:endParaRPr kumimoji="0" lang="en-GB" sz="239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Sassoon Infant Std" panose="020B0503020103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009154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94774" y="1142472"/>
            <a:ext cx="7266733" cy="37702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3900" dirty="0" smtClean="0">
                <a:latin typeface="Sassoon Infant Std" panose="020B0503020103030203" pitchFamily="34" charset="0"/>
              </a:rPr>
              <a:t>p</a:t>
            </a:r>
            <a:r>
              <a:rPr lang="en-GB" sz="23900" dirty="0" smtClean="0">
                <a:solidFill>
                  <a:srgbClr val="FF0000"/>
                </a:solidFill>
                <a:latin typeface="Sassoon Infant Std" panose="020B0503020103030203" pitchFamily="34" charset="0"/>
              </a:rPr>
              <a:t>au</a:t>
            </a:r>
            <a:r>
              <a:rPr lang="en-GB" sz="23900" dirty="0" smtClean="0">
                <a:latin typeface="Sassoon Infant Std" panose="020B0503020103030203" pitchFamily="34" charset="0"/>
              </a:rPr>
              <a:t>se</a:t>
            </a:r>
            <a:endParaRPr kumimoji="0" lang="en-GB" sz="239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Sassoon Infant Std" panose="020B0503020103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662250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375824" y="1342497"/>
            <a:ext cx="5817618" cy="37702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3900" dirty="0">
                <a:latin typeface="Sassoon Infant Std" panose="020B0503020103030203" pitchFamily="34" charset="0"/>
              </a:rPr>
              <a:t>h</a:t>
            </a:r>
            <a:r>
              <a:rPr lang="en-GB" sz="23900" dirty="0" smtClean="0">
                <a:solidFill>
                  <a:srgbClr val="FF0000"/>
                </a:solidFill>
                <a:latin typeface="Sassoon Infant Std" panose="020B0503020103030203" pitchFamily="34" charset="0"/>
              </a:rPr>
              <a:t>or</a:t>
            </a:r>
            <a:r>
              <a:rPr lang="en-GB" sz="23900" dirty="0" smtClean="0">
                <a:latin typeface="Sassoon Infant Std" panose="020B0503020103030203" pitchFamily="34" charset="0"/>
              </a:rPr>
              <a:t>n</a:t>
            </a:r>
            <a:endParaRPr kumimoji="0" lang="en-GB" sz="239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Sassoon Infant Std" panose="020B0503020103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54903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594899" y="1209147"/>
            <a:ext cx="5272597" cy="37702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3900" dirty="0" smtClean="0">
                <a:latin typeface="Sassoon Infant Std" panose="020B0503020103030203" pitchFamily="34" charset="0"/>
              </a:rPr>
              <a:t>p</a:t>
            </a:r>
            <a:r>
              <a:rPr lang="en-GB" sz="23900" dirty="0" smtClean="0">
                <a:solidFill>
                  <a:srgbClr val="FF0000"/>
                </a:solidFill>
                <a:latin typeface="Sassoon Infant Std" panose="020B0503020103030203" pitchFamily="34" charset="0"/>
              </a:rPr>
              <a:t>or</a:t>
            </a:r>
            <a:r>
              <a:rPr lang="en-GB" sz="23900" dirty="0" smtClean="0">
                <a:latin typeface="Sassoon Infant Std" panose="020B0503020103030203" pitchFamily="34" charset="0"/>
              </a:rPr>
              <a:t>t</a:t>
            </a:r>
            <a:endParaRPr kumimoji="0" lang="en-GB" sz="239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Sassoon Infant Std" panose="020B0503020103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77753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109124" y="1294872"/>
            <a:ext cx="6801862" cy="37702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3900" dirty="0" smtClean="0">
                <a:latin typeface="Sassoon Infant Std" panose="020B0503020103030203" pitchFamily="34" charset="0"/>
              </a:rPr>
              <a:t>n</a:t>
            </a:r>
            <a:r>
              <a:rPr lang="en-GB" sz="23900" dirty="0" smtClean="0">
                <a:solidFill>
                  <a:srgbClr val="FF0000"/>
                </a:solidFill>
                <a:latin typeface="Sassoon Infant Std" panose="020B0503020103030203" pitchFamily="34" charset="0"/>
              </a:rPr>
              <a:t>or</a:t>
            </a:r>
            <a:r>
              <a:rPr lang="en-GB" sz="23900" dirty="0" smtClean="0">
                <a:latin typeface="Sassoon Infant Std" panose="020B0503020103030203" pitchFamily="34" charset="0"/>
              </a:rPr>
              <a:t>th</a:t>
            </a:r>
            <a:endParaRPr kumimoji="0" lang="en-GB" sz="239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Sassoon Infant Std" panose="020B0503020103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637796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594899" y="1209147"/>
            <a:ext cx="5524269" cy="37702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3900" dirty="0" smtClean="0">
                <a:latin typeface="Sassoon Infant Std" panose="020B0503020103030203" pitchFamily="34" charset="0"/>
              </a:rPr>
              <a:t>c</a:t>
            </a:r>
            <a:r>
              <a:rPr lang="en-GB" sz="23900" dirty="0" smtClean="0">
                <a:solidFill>
                  <a:srgbClr val="FF0000"/>
                </a:solidFill>
                <a:latin typeface="Sassoon Infant Std" panose="020B0503020103030203" pitchFamily="34" charset="0"/>
              </a:rPr>
              <a:t>or</a:t>
            </a:r>
            <a:r>
              <a:rPr lang="en-GB" sz="23900" dirty="0">
                <a:latin typeface="Sassoon Infant Std" panose="020B0503020103030203" pitchFamily="34" charset="0"/>
              </a:rPr>
              <a:t>n</a:t>
            </a:r>
            <a:endParaRPr kumimoji="0" lang="en-GB" sz="239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Sassoon Infant Std" panose="020B0503020103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77734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75136" y="1313922"/>
            <a:ext cx="10112064" cy="37702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3900" dirty="0" smtClean="0">
                <a:latin typeface="Sassoon Infant Std" panose="020B0503020103030203" pitchFamily="34" charset="0"/>
              </a:rPr>
              <a:t>dr</a:t>
            </a:r>
            <a:r>
              <a:rPr lang="en-GB" sz="23900" dirty="0" smtClean="0">
                <a:solidFill>
                  <a:srgbClr val="FF0000"/>
                </a:solidFill>
                <a:latin typeface="Sassoon Infant Std" panose="020B0503020103030203" pitchFamily="34" charset="0"/>
              </a:rPr>
              <a:t>aw</a:t>
            </a:r>
            <a:r>
              <a:rPr lang="en-GB" sz="23900" dirty="0" smtClean="0">
                <a:latin typeface="Sassoon Infant Std" panose="020B0503020103030203" pitchFamily="34" charset="0"/>
              </a:rPr>
              <a:t>ing</a:t>
            </a:r>
            <a:endParaRPr kumimoji="0" lang="en-GB" sz="239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Sassoon Infant Std" panose="020B0503020103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10208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314153" y="1218672"/>
            <a:ext cx="7904728" cy="37702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3900" dirty="0" smtClean="0">
                <a:latin typeface="Sassoon Infant Std" panose="020B0503020103030203" pitchFamily="34" charset="0"/>
              </a:rPr>
              <a:t>c</a:t>
            </a:r>
            <a:r>
              <a:rPr lang="en-GB" sz="23900" dirty="0" smtClean="0">
                <a:solidFill>
                  <a:srgbClr val="FF0000"/>
                </a:solidFill>
                <a:latin typeface="Sassoon Infant Std" panose="020B0503020103030203" pitchFamily="34" charset="0"/>
              </a:rPr>
              <a:t>or</a:t>
            </a:r>
            <a:r>
              <a:rPr lang="en-GB" sz="23900" dirty="0" smtClean="0">
                <a:latin typeface="Sassoon Infant Std" panose="020B0503020103030203" pitchFamily="34" charset="0"/>
              </a:rPr>
              <a:t>ner</a:t>
            </a:r>
            <a:endParaRPr kumimoji="0" lang="en-GB" sz="239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Sassoon Infant Std" panose="020B0503020103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25936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94774" y="1142472"/>
            <a:ext cx="8340745" cy="37702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3900" dirty="0" smtClean="0">
                <a:solidFill>
                  <a:srgbClr val="FF0000"/>
                </a:solidFill>
                <a:latin typeface="Sassoon Infant Std" panose="020B0503020103030203" pitchFamily="34" charset="0"/>
              </a:rPr>
              <a:t>au</a:t>
            </a:r>
            <a:r>
              <a:rPr lang="en-GB" sz="23900" dirty="0" smtClean="0">
                <a:latin typeface="Sassoon Infant Std" panose="020B0503020103030203" pitchFamily="34" charset="0"/>
              </a:rPr>
              <a:t>thor</a:t>
            </a:r>
            <a:endParaRPr kumimoji="0" lang="en-GB" sz="239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Sassoon Infant Std" panose="020B0503020103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44647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310794" y="1171047"/>
            <a:ext cx="6485750" cy="37702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3900" dirty="0" smtClean="0">
                <a:latin typeface="Sassoon Infant Std" panose="020B0503020103030203" pitchFamily="34" charset="0"/>
              </a:rPr>
              <a:t>p</a:t>
            </a:r>
            <a:r>
              <a:rPr lang="en-GB" sz="23900" dirty="0" smtClean="0">
                <a:solidFill>
                  <a:srgbClr val="FF0000"/>
                </a:solidFill>
                <a:latin typeface="Sassoon Infant Std" panose="020B0503020103030203" pitchFamily="34" charset="0"/>
              </a:rPr>
              <a:t>aw</a:t>
            </a:r>
            <a:r>
              <a:rPr lang="en-GB" sz="23900" dirty="0" smtClean="0">
                <a:latin typeface="Sassoon Infant Std" panose="020B0503020103030203" pitchFamily="34" charset="0"/>
              </a:rPr>
              <a:t>s</a:t>
            </a:r>
            <a:endParaRPr kumimoji="0" lang="en-GB" sz="239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Sassoon Infant Std" panose="020B0503020103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24764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94699" y="1332972"/>
            <a:ext cx="8627683" cy="37702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3900" dirty="0" smtClean="0">
                <a:latin typeface="Sassoon Infant Std" panose="020B0503020103030203" pitchFamily="34" charset="0"/>
              </a:rPr>
              <a:t>s</a:t>
            </a:r>
            <a:r>
              <a:rPr lang="en-GB" sz="23900" dirty="0" smtClean="0">
                <a:solidFill>
                  <a:srgbClr val="FF0000"/>
                </a:solidFill>
                <a:latin typeface="Sassoon Infant Std" panose="020B0503020103030203" pitchFamily="34" charset="0"/>
              </a:rPr>
              <a:t>or</a:t>
            </a:r>
            <a:r>
              <a:rPr lang="en-GB" sz="23900" dirty="0" smtClean="0">
                <a:latin typeface="Sassoon Infant Std" panose="020B0503020103030203" pitchFamily="34" charset="0"/>
              </a:rPr>
              <a:t>ting</a:t>
            </a:r>
            <a:endParaRPr kumimoji="0" lang="en-GB" sz="239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Sassoon Infant Std" panose="020B0503020103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64306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339369" y="1161522"/>
            <a:ext cx="6727804" cy="37702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3900" dirty="0" smtClean="0">
                <a:latin typeface="Sassoon Infant Std" panose="020B0503020103030203" pitchFamily="34" charset="0"/>
              </a:rPr>
              <a:t>h</a:t>
            </a:r>
            <a:r>
              <a:rPr lang="en-GB" sz="23900" dirty="0" smtClean="0">
                <a:solidFill>
                  <a:srgbClr val="FF0000"/>
                </a:solidFill>
                <a:latin typeface="Sassoon Infant Std" panose="020B0503020103030203" pitchFamily="34" charset="0"/>
              </a:rPr>
              <a:t>aw</a:t>
            </a:r>
            <a:r>
              <a:rPr lang="en-GB" sz="23900" dirty="0">
                <a:latin typeface="Sassoon Infant Std" panose="020B0503020103030203" pitchFamily="34" charset="0"/>
              </a:rPr>
              <a:t>k</a:t>
            </a:r>
            <a:endParaRPr kumimoji="0" lang="en-GB" sz="239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Sassoon Infant Std" panose="020B0503020103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51638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61</Words>
  <Application>Microsoft Office PowerPoint</Application>
  <PresentationFormat>Widescreen</PresentationFormat>
  <Paragraphs>33</Paragraphs>
  <Slides>30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5" baseType="lpstr">
      <vt:lpstr>Arial</vt:lpstr>
      <vt:lpstr>Calibri</vt:lpstr>
      <vt:lpstr>Calibri Light</vt:lpstr>
      <vt:lpstr>Sassoon Infant Std</vt:lpstr>
      <vt:lpstr>Office Theme</vt:lpstr>
      <vt:lpstr>Countdown!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Amy Mapplebeck</dc:creator>
  <cp:lastModifiedBy>Amy Mapplebeck</cp:lastModifiedBy>
  <cp:revision>4</cp:revision>
  <dcterms:created xsi:type="dcterms:W3CDTF">2019-05-31T16:44:15Z</dcterms:created>
  <dcterms:modified xsi:type="dcterms:W3CDTF">2019-08-25T13:55:31Z</dcterms:modified>
</cp:coreProperties>
</file>