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259" r:id="rId3"/>
    <p:sldId id="273" r:id="rId4"/>
    <p:sldId id="316" r:id="rId5"/>
    <p:sldId id="275" r:id="rId6"/>
    <p:sldId id="294" r:id="rId7"/>
    <p:sldId id="261" r:id="rId8"/>
    <p:sldId id="295" r:id="rId9"/>
    <p:sldId id="258" r:id="rId10"/>
    <p:sldId id="262" r:id="rId11"/>
    <p:sldId id="272" r:id="rId12"/>
    <p:sldId id="263" r:id="rId13"/>
    <p:sldId id="277" r:id="rId14"/>
    <p:sldId id="274" r:id="rId15"/>
    <p:sldId id="313" r:id="rId16"/>
    <p:sldId id="267" r:id="rId17"/>
    <p:sldId id="315" r:id="rId18"/>
    <p:sldId id="264" r:id="rId19"/>
    <p:sldId id="260" r:id="rId20"/>
    <p:sldId id="265" r:id="rId21"/>
    <p:sldId id="268" r:id="rId22"/>
    <p:sldId id="269" r:id="rId23"/>
    <p:sldId id="270" r:id="rId24"/>
    <p:sldId id="312" r:id="rId25"/>
    <p:sldId id="266" r:id="rId26"/>
    <p:sldId id="271" r:id="rId27"/>
    <p:sldId id="276" r:id="rId28"/>
    <p:sldId id="257" r:id="rId29"/>
    <p:sldId id="308" r:id="rId30"/>
    <p:sldId id="27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8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C20C-C2FD-4EA3-A3D1-405E5C85095F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FA76-15D4-475B-B03B-FC923484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80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C20C-C2FD-4EA3-A3D1-405E5C85095F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FA76-15D4-475B-B03B-FC923484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926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C20C-C2FD-4EA3-A3D1-405E5C85095F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FA76-15D4-475B-B03B-FC923484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89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C20C-C2FD-4EA3-A3D1-405E5C85095F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FA76-15D4-475B-B03B-FC923484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03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C20C-C2FD-4EA3-A3D1-405E5C85095F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FA76-15D4-475B-B03B-FC923484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3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C20C-C2FD-4EA3-A3D1-405E5C85095F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FA76-15D4-475B-B03B-FC923484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91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C20C-C2FD-4EA3-A3D1-405E5C85095F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FA76-15D4-475B-B03B-FC923484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44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C20C-C2FD-4EA3-A3D1-405E5C85095F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FA76-15D4-475B-B03B-FC923484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68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C20C-C2FD-4EA3-A3D1-405E5C85095F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FA76-15D4-475B-B03B-FC923484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34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C20C-C2FD-4EA3-A3D1-405E5C85095F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FA76-15D4-475B-B03B-FC923484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21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C20C-C2FD-4EA3-A3D1-405E5C85095F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CFA76-15D4-475B-B03B-FC923484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590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5C20C-C2FD-4EA3-A3D1-405E5C85095F}" type="datetimeFigureOut">
              <a:rPr lang="en-GB" smtClean="0"/>
              <a:t>25/08/2019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CFA76-15D4-475B-B03B-FC9234848E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07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46962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8000" b="1" dirty="0" smtClean="0">
                <a:solidFill>
                  <a:srgbClr val="0070C0"/>
                </a:solidFill>
                <a:latin typeface="Sassoon Infant Std" panose="020B0503020103030203" pitchFamily="34" charset="0"/>
              </a:rPr>
              <a:t>Countdown!</a:t>
            </a:r>
            <a:endParaRPr lang="en-GB" sz="8000" b="1" dirty="0">
              <a:solidFill>
                <a:srgbClr val="0070C0"/>
              </a:solidFill>
              <a:latin typeface="Sassoon Infant Std" panose="020B050302010303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5770" y="2934787"/>
            <a:ext cx="91004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Sassoon Infant Std" panose="020B0503020103030203" pitchFamily="34" charset="0"/>
              </a:rPr>
              <a:t>All children to be in an order. Each child takes it in turn to read a word then sit down. </a:t>
            </a:r>
            <a:br>
              <a:rPr lang="en-GB" sz="3600" dirty="0" smtClean="0">
                <a:latin typeface="Sassoon Infant Std" panose="020B0503020103030203" pitchFamily="34" charset="0"/>
              </a:rPr>
            </a:br>
            <a:endParaRPr lang="en-GB" sz="3600" dirty="0" smtClean="0">
              <a:latin typeface="Sassoon Infant Std" panose="020B0503020103030203" pitchFamily="34" charset="0"/>
            </a:endParaRPr>
          </a:p>
          <a:p>
            <a:r>
              <a:rPr lang="en-GB" sz="3600" dirty="0" smtClean="0">
                <a:latin typeface="Sassoon Infant Std" panose="020B0503020103030203" pitchFamily="34" charset="0"/>
              </a:rPr>
              <a:t>Try to beat the 2 minute timer by having all children sat by the time it finishes!</a:t>
            </a:r>
            <a:endParaRPr lang="en-GB" sz="3600" dirty="0">
              <a:latin typeface="Sassoon Infant Std" panose="020B050302010303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98126" y="1728258"/>
            <a:ext cx="3291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Phase 5: </a:t>
            </a:r>
            <a:r>
              <a:rPr lang="en-GB" sz="2800" dirty="0" err="1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ew</a:t>
            </a:r>
            <a:r>
              <a:rPr lang="en-GB" sz="28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 / </a:t>
            </a:r>
            <a:r>
              <a:rPr lang="en-GB" sz="2800" dirty="0" err="1" smtClean="0">
                <a:solidFill>
                  <a:srgbClr val="FF0000"/>
                </a:solidFill>
                <a:latin typeface="Sassoon Infant Std" panose="020B0503020103030203" pitchFamily="34" charset="0"/>
              </a:rPr>
              <a:t>u_e</a:t>
            </a:r>
            <a:endParaRPr lang="en-GB" sz="2800" dirty="0">
              <a:solidFill>
                <a:srgbClr val="FF0000"/>
              </a:solidFill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535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06140" y="1368334"/>
            <a:ext cx="5253361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fl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ew</a:t>
            </a:r>
            <a:endParaRPr lang="en-GB" sz="239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196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744" y="1485901"/>
            <a:ext cx="564930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fl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u</a:t>
            </a:r>
            <a:r>
              <a:rPr lang="en-GB" sz="23900" dirty="0">
                <a:latin typeface="Sassoon Infant Std" panose="020B0503020103030203" pitchFamily="34" charset="0"/>
              </a:rPr>
              <a:t>t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</a:t>
            </a:r>
            <a:endParaRPr lang="en-GB" sz="23900" dirty="0">
              <a:solidFill>
                <a:srgbClr val="FF0000"/>
              </a:solidFill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610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2734" y="1289957"/>
            <a:ext cx="6163867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n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ew</a:t>
            </a:r>
            <a:r>
              <a:rPr lang="en-GB" sz="23900" dirty="0" smtClean="0">
                <a:latin typeface="Sassoon Infant Std" panose="020B0503020103030203" pitchFamily="34" charset="0"/>
              </a:rPr>
              <a:t>t</a:t>
            </a:r>
            <a:endParaRPr lang="en-GB" sz="239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126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0166" y="1584961"/>
            <a:ext cx="6223178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d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u</a:t>
            </a:r>
            <a:r>
              <a:rPr lang="en-GB" sz="23900" dirty="0" smtClean="0">
                <a:latin typeface="Sassoon Infant Std" panose="020B0503020103030203" pitchFamily="34" charset="0"/>
              </a:rPr>
              <a:t>d</a:t>
            </a:r>
            <a:r>
              <a:rPr lang="en-GB" sz="23900" dirty="0">
                <a:solidFill>
                  <a:srgbClr val="FF0000"/>
                </a:solidFill>
                <a:latin typeface="Sassoon Infant Std" panose="020B0503020103030203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034534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77687" y="1451066"/>
            <a:ext cx="5575565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t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u</a:t>
            </a:r>
            <a:r>
              <a:rPr lang="en-GB" sz="23900" dirty="0">
                <a:latin typeface="Sassoon Infant Std" panose="020B0503020103030203" pitchFamily="34" charset="0"/>
              </a:rPr>
              <a:t>n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</a:t>
            </a:r>
            <a:endParaRPr lang="en-GB" sz="23900" dirty="0">
              <a:solidFill>
                <a:srgbClr val="FF0000"/>
              </a:solidFill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155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6396" y="1421512"/>
            <a:ext cx="6981719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scr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ew</a:t>
            </a:r>
            <a:endParaRPr lang="en-GB" sz="239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880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25412" y="1384391"/>
            <a:ext cx="582723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c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u</a:t>
            </a:r>
            <a:r>
              <a:rPr lang="en-GB" sz="23900" dirty="0" smtClean="0">
                <a:latin typeface="Sassoon Infant Std" panose="020B0503020103030203" pitchFamily="34" charset="0"/>
              </a:rPr>
              <a:t>b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</a:t>
            </a:r>
            <a:endParaRPr lang="en-GB" sz="23900" dirty="0">
              <a:solidFill>
                <a:srgbClr val="FF0000"/>
              </a:solidFill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303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07475" y="1304109"/>
            <a:ext cx="6138540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gr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ew</a:t>
            </a:r>
            <a:endParaRPr lang="en-GB" sz="239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393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92037" y="1298666"/>
            <a:ext cx="614174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br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ew</a:t>
            </a:r>
            <a:endParaRPr lang="en-GB" sz="23900" dirty="0">
              <a:solidFill>
                <a:srgbClr val="FF0000"/>
              </a:solidFill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458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00153" y="1160690"/>
            <a:ext cx="517962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n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ew</a:t>
            </a:r>
            <a:endParaRPr lang="en-GB" sz="239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384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82537" y="1260566"/>
            <a:ext cx="5872120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bl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ew</a:t>
            </a:r>
            <a:endParaRPr lang="en-GB" sz="239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377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4962" y="1327241"/>
            <a:ext cx="4790094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r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u</a:t>
            </a:r>
            <a:r>
              <a:rPr lang="en-GB" sz="23900" dirty="0" smtClean="0">
                <a:latin typeface="Sassoon Infant Std" panose="020B0503020103030203" pitchFamily="34" charset="0"/>
              </a:rPr>
              <a:t>l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</a:t>
            </a:r>
            <a:endParaRPr lang="en-GB" sz="23900" dirty="0">
              <a:solidFill>
                <a:srgbClr val="FF0000"/>
              </a:solidFill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258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25412" y="1384391"/>
            <a:ext cx="5575565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t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u</a:t>
            </a:r>
            <a:r>
              <a:rPr lang="en-GB" sz="23900" dirty="0" smtClean="0">
                <a:latin typeface="Sassoon Infant Std" panose="020B0503020103030203" pitchFamily="34" charset="0"/>
              </a:rPr>
              <a:t>b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</a:t>
            </a:r>
            <a:endParaRPr lang="en-GB" sz="23900" dirty="0">
              <a:solidFill>
                <a:srgbClr val="FF0000"/>
              </a:solidFill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371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25412" y="1384391"/>
            <a:ext cx="5279009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c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u</a:t>
            </a:r>
            <a:r>
              <a:rPr lang="en-GB" sz="23900" dirty="0" smtClean="0">
                <a:latin typeface="Sassoon Infant Std" panose="020B0503020103030203" pitchFamily="34" charset="0"/>
              </a:rPr>
              <a:t>t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</a:t>
            </a:r>
            <a:endParaRPr lang="en-GB" sz="239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8760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7512" y="1432016"/>
            <a:ext cx="1061861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comp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u</a:t>
            </a:r>
            <a:r>
              <a:rPr lang="en-GB" sz="23900" dirty="0" smtClean="0">
                <a:latin typeface="Sassoon Infant Std" panose="020B0503020103030203" pitchFamily="34" charset="0"/>
              </a:rPr>
              <a:t>t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</a:t>
            </a:r>
            <a:endParaRPr lang="en-GB" sz="23900" dirty="0">
              <a:solidFill>
                <a:srgbClr val="FF0000"/>
              </a:solidFill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363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35711" y="1376760"/>
            <a:ext cx="5845190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cr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ew</a:t>
            </a:r>
            <a:endParaRPr lang="en-GB" sz="23900" dirty="0">
              <a:solidFill>
                <a:srgbClr val="FF0000"/>
              </a:solidFill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7047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61137" y="1314722"/>
            <a:ext cx="4560864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f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ew</a:t>
            </a:r>
            <a:endParaRPr lang="en-GB" sz="23900" dirty="0">
              <a:solidFill>
                <a:srgbClr val="FF0000"/>
              </a:solidFill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4360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8267" y="1397182"/>
            <a:ext cx="6939720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fl</a:t>
            </a:r>
            <a:r>
              <a:rPr lang="en-GB" sz="23900" dirty="0">
                <a:solidFill>
                  <a:srgbClr val="FF0000"/>
                </a:solidFill>
                <a:latin typeface="Sassoon Infant Std" panose="020B0503020103030203" pitchFamily="34" charset="0"/>
              </a:rPr>
              <a:t>u</a:t>
            </a:r>
            <a:r>
              <a:rPr lang="en-GB" sz="23900" dirty="0" smtClean="0">
                <a:latin typeface="Sassoon Infant Std" panose="020B0503020103030203" pitchFamily="34" charset="0"/>
              </a:rPr>
              <a:t>m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</a:t>
            </a:r>
            <a:endParaRPr lang="en-GB" sz="23900" dirty="0">
              <a:solidFill>
                <a:srgbClr val="FF0000"/>
              </a:solidFill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2318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34269" y="1332411"/>
            <a:ext cx="4195379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u</a:t>
            </a:r>
            <a:r>
              <a:rPr lang="en-GB" sz="23900" dirty="0" smtClean="0">
                <a:latin typeface="Sassoon Infant Std" panose="020B0503020103030203" pitchFamily="34" charset="0"/>
              </a:rPr>
              <a:t>s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</a:t>
            </a:r>
            <a:endParaRPr lang="en-GB" sz="23900" dirty="0">
              <a:solidFill>
                <a:srgbClr val="FF0000"/>
              </a:solidFill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8349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91840" y="1236617"/>
            <a:ext cx="5767926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st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ew</a:t>
            </a:r>
            <a:endParaRPr lang="en-GB" sz="23900" dirty="0">
              <a:solidFill>
                <a:srgbClr val="FF0000"/>
              </a:solidFill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9443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03220" y="1411061"/>
            <a:ext cx="6117380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h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u</a:t>
            </a:r>
            <a:r>
              <a:rPr lang="en-GB" sz="23900" dirty="0" smtClean="0">
                <a:latin typeface="Sassoon Infant Std" panose="020B0503020103030203" pitchFamily="34" charset="0"/>
              </a:rPr>
              <a:t>g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</a:t>
            </a:r>
            <a:endParaRPr lang="en-GB" sz="239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278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77687" y="1451066"/>
            <a:ext cx="5909375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d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u</a:t>
            </a:r>
            <a:r>
              <a:rPr lang="en-GB" sz="23900" dirty="0" smtClean="0">
                <a:latin typeface="Sassoon Infant Std" panose="020B0503020103030203" pitchFamily="34" charset="0"/>
              </a:rPr>
              <a:t>k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</a:t>
            </a:r>
            <a:endParaRPr lang="en-GB" sz="239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5905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45401" y="1393372"/>
            <a:ext cx="8299067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pr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u</a:t>
            </a:r>
            <a:r>
              <a:rPr lang="en-GB" sz="23900" dirty="0" smtClean="0">
                <a:latin typeface="Sassoon Infant Std" panose="020B0503020103030203" pitchFamily="34" charset="0"/>
              </a:rPr>
              <a:t>n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</a:t>
            </a:r>
            <a:r>
              <a:rPr lang="en-GB" sz="23900" dirty="0" smtClean="0">
                <a:latin typeface="Sassoon Infant Std" panose="020B0503020103030203" pitchFamily="34" charset="0"/>
              </a:rPr>
              <a:t>s</a:t>
            </a:r>
            <a:endParaRPr lang="en-GB" sz="239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35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60543" y="1358265"/>
            <a:ext cx="517962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>
                <a:latin typeface="Sassoon Infant Std" panose="020B0503020103030203" pitchFamily="34" charset="0"/>
              </a:rPr>
              <a:t>n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ew</a:t>
            </a:r>
            <a:endParaRPr lang="en-GB" sz="23900" dirty="0">
              <a:solidFill>
                <a:srgbClr val="FF0000"/>
              </a:solidFill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032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68212" y="1489166"/>
            <a:ext cx="6317755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m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u</a:t>
            </a:r>
            <a:r>
              <a:rPr lang="en-GB" sz="23900" dirty="0" smtClean="0">
                <a:latin typeface="Sassoon Infant Std" panose="020B0503020103030203" pitchFamily="34" charset="0"/>
              </a:rPr>
              <a:t>t</a:t>
            </a:r>
            <a:r>
              <a:rPr lang="en-GB" sz="23900" dirty="0">
                <a:solidFill>
                  <a:srgbClr val="FF0000"/>
                </a:solidFill>
                <a:latin typeface="Sassoon Infant Std" panose="020B0503020103030203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99278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3462" y="1317716"/>
            <a:ext cx="7122784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thr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ew</a:t>
            </a:r>
            <a:endParaRPr lang="en-GB" sz="239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78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27467" y="1308735"/>
            <a:ext cx="4560864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f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ew</a:t>
            </a:r>
            <a:endParaRPr lang="en-GB" sz="239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10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9962" y="1403441"/>
            <a:ext cx="958307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neph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ew</a:t>
            </a:r>
            <a:endParaRPr lang="en-GB" sz="239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538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9989" y="1312817"/>
            <a:ext cx="6316153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 smtClean="0">
                <a:latin typeface="Sassoon Infant Std" panose="020B0503020103030203" pitchFamily="34" charset="0"/>
              </a:rPr>
              <a:t>n</a:t>
            </a:r>
            <a:r>
              <a:rPr lang="en-GB" sz="23900" dirty="0" smtClean="0">
                <a:solidFill>
                  <a:srgbClr val="FF0000"/>
                </a:solidFill>
                <a:latin typeface="Sassoon Infant Std" panose="020B0503020103030203" pitchFamily="34" charset="0"/>
              </a:rPr>
              <a:t>ew</a:t>
            </a:r>
            <a:r>
              <a:rPr lang="en-GB" sz="23900" dirty="0" smtClean="0">
                <a:latin typeface="Sassoon Infant Std" panose="020B0503020103030203" pitchFamily="34" charset="0"/>
              </a:rPr>
              <a:t>s</a:t>
            </a:r>
            <a:endParaRPr lang="en-GB" sz="23900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38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59</Words>
  <Application>Microsoft Office PowerPoint</Application>
  <PresentationFormat>Widescreen</PresentationFormat>
  <Paragraphs>33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Sassoon Infant Std</vt:lpstr>
      <vt:lpstr>Office Theme</vt:lpstr>
      <vt:lpstr>Countdown!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Mapplebeck</dc:creator>
  <cp:lastModifiedBy>Amy Mapplebeck</cp:lastModifiedBy>
  <cp:revision>7</cp:revision>
  <dcterms:created xsi:type="dcterms:W3CDTF">2019-06-09T16:40:39Z</dcterms:created>
  <dcterms:modified xsi:type="dcterms:W3CDTF">2019-08-25T14:07:11Z</dcterms:modified>
</cp:coreProperties>
</file>