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7" r:id="rId3"/>
    <p:sldId id="275" r:id="rId4"/>
    <p:sldId id="279" r:id="rId5"/>
    <p:sldId id="258" r:id="rId6"/>
    <p:sldId id="263" r:id="rId7"/>
    <p:sldId id="277" r:id="rId8"/>
    <p:sldId id="259" r:id="rId9"/>
    <p:sldId id="268" r:id="rId10"/>
    <p:sldId id="281" r:id="rId11"/>
    <p:sldId id="260" r:id="rId12"/>
    <p:sldId id="272" r:id="rId13"/>
    <p:sldId id="264" r:id="rId14"/>
    <p:sldId id="273" r:id="rId15"/>
    <p:sldId id="261" r:id="rId16"/>
    <p:sldId id="283" r:id="rId17"/>
    <p:sldId id="280" r:id="rId18"/>
    <p:sldId id="262" r:id="rId19"/>
    <p:sldId id="271" r:id="rId20"/>
    <p:sldId id="270" r:id="rId21"/>
    <p:sldId id="265" r:id="rId22"/>
    <p:sldId id="274" r:id="rId23"/>
    <p:sldId id="278" r:id="rId24"/>
    <p:sldId id="266" r:id="rId25"/>
    <p:sldId id="276" r:id="rId26"/>
    <p:sldId id="267" r:id="rId27"/>
    <p:sldId id="269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1" autoAdjust="0"/>
    <p:restoredTop sz="94660"/>
  </p:normalViewPr>
  <p:slideViewPr>
    <p:cSldViewPr snapToGrid="0">
      <p:cViewPr varScale="1">
        <p:scale>
          <a:sx n="88" d="100"/>
          <a:sy n="88" d="100"/>
        </p:scale>
        <p:origin x="53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39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348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823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889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1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797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55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53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36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938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945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4E23C-C273-4836-B01C-70CFDD2F1C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25/08/2019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AD2BC-D503-4EB7-9988-1D3415C706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20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696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8000" b="1" dirty="0" smtClean="0">
                <a:solidFill>
                  <a:srgbClr val="0070C0"/>
                </a:solidFill>
                <a:latin typeface="Sassoon Infant Std" panose="020B0503020103030203" pitchFamily="34" charset="0"/>
              </a:rPr>
              <a:t>Countdown!</a:t>
            </a:r>
            <a:endParaRPr lang="en-GB" sz="8000" b="1" dirty="0">
              <a:solidFill>
                <a:srgbClr val="0070C0"/>
              </a:solidFill>
              <a:latin typeface="Sassoon Infant Std" panose="020B050302010303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5770" y="2934787"/>
            <a:ext cx="91004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assoon Infant Std" panose="020B0503020103030203" pitchFamily="34" charset="0"/>
              </a:rPr>
              <a:t>All children to be in an order. Each child takes it in turn to read a word then sit down. </a:t>
            </a:r>
            <a:br>
              <a:rPr lang="en-GB" sz="3600" dirty="0" smtClean="0">
                <a:latin typeface="Sassoon Infant Std" panose="020B0503020103030203" pitchFamily="34" charset="0"/>
              </a:rPr>
            </a:br>
            <a:endParaRPr lang="en-GB" sz="3600" dirty="0" smtClean="0">
              <a:latin typeface="Sassoon Infant Std" panose="020B0503020103030203" pitchFamily="34" charset="0"/>
            </a:endParaRPr>
          </a:p>
          <a:p>
            <a:r>
              <a:rPr lang="en-GB" sz="3600" dirty="0" smtClean="0">
                <a:latin typeface="Sassoon Infant Std" panose="020B0503020103030203" pitchFamily="34" charset="0"/>
              </a:rPr>
              <a:t>Try to beat the 2 minute timer by having all children sat by the time it finishes!</a:t>
            </a:r>
            <a:endParaRPr lang="en-GB" sz="3600" dirty="0">
              <a:latin typeface="Sassoon Infant Std" panose="020B050302010303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7165" y="1693424"/>
            <a:ext cx="3927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Phase 5: </a:t>
            </a:r>
            <a:r>
              <a:rPr lang="en-GB" sz="28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ow </a:t>
            </a:r>
            <a:r>
              <a:rPr lang="en-GB" sz="28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/ </a:t>
            </a:r>
            <a:r>
              <a:rPr lang="en-GB" sz="2800" dirty="0" err="1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o_e</a:t>
            </a:r>
            <a:r>
              <a:rPr lang="en-GB" sz="28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/ </a:t>
            </a:r>
            <a:r>
              <a:rPr lang="en-GB" sz="2800" dirty="0" err="1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oa</a:t>
            </a:r>
            <a:endParaRPr lang="en-GB" sz="28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50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6386" y="1549869"/>
            <a:ext cx="587212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 smtClean="0">
                <a:latin typeface="Sassoon Infant Std" panose="020B0503020103030203" pitchFamily="34" charset="0"/>
              </a:rPr>
              <a:t>st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noProof="0" dirty="0">
                <a:latin typeface="Sassoon Infant Std" panose="020B0503020103030203" pitchFamily="34" charset="0"/>
              </a:rPr>
              <a:t>l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824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50992" y="1218944"/>
            <a:ext cx="803219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 smtClean="0">
                <a:solidFill>
                  <a:prstClr val="black"/>
                </a:solidFill>
                <a:latin typeface="Sassoon Infant Std" panose="020B0503020103030203" pitchFamily="34" charset="0"/>
              </a:rPr>
              <a:t>yell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ow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9887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765305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err="1" smtClean="0">
                <a:latin typeface="Sassoon Infant Std" panose="020B0503020103030203" pitchFamily="34" charset="0"/>
              </a:rPr>
              <a:t>ph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n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955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5861" y="1332155"/>
            <a:ext cx="636103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err="1" smtClean="0">
                <a:latin typeface="Sassoon Infant Std" panose="020B0503020103030203" pitchFamily="34" charset="0"/>
              </a:rPr>
              <a:t>st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oa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396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708591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err="1" smtClean="0">
                <a:latin typeface="Sassoon Infant Std" panose="020B0503020103030203" pitchFamily="34" charset="0"/>
              </a:rPr>
              <a:t>pr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n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0499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9838" y="1393115"/>
            <a:ext cx="940917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solidFill>
                  <a:prstClr val="black"/>
                </a:solidFill>
                <a:latin typeface="Sassoon Infant Std" panose="020B0503020103030203" pitchFamily="34" charset="0"/>
              </a:rPr>
              <a:t>shall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ow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078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6856" y="1314738"/>
            <a:ext cx="755687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 smtClean="0">
                <a:latin typeface="Sassoon Infant Std" panose="020B0503020103030203" pitchFamily="34" charset="0"/>
              </a:rPr>
              <a:t>sl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noProof="0" dirty="0">
                <a:latin typeface="Sassoon Infant Std" panose="020B0503020103030203" pitchFamily="34" charset="0"/>
              </a:rPr>
              <a:t>p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90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77118" y="1532452"/>
            <a:ext cx="6294031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 err="1" smtClean="0">
                <a:latin typeface="Sassoon Infant Std" panose="020B0503020103030203" pitchFamily="34" charset="0"/>
              </a:rPr>
              <a:t>r</a:t>
            </a:r>
            <a:r>
              <a:rPr kumimoji="0" lang="en-GB" sz="23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dirty="0">
                <a:latin typeface="Sassoon Infant Std" panose="020B0503020103030203" pitchFamily="34" charset="0"/>
              </a:rPr>
              <a:t>s</a:t>
            </a:r>
            <a:r>
              <a:rPr kumimoji="0" lang="en-GB" sz="23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r>
              <a:rPr kumimoji="0" lang="en-GB" sz="23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116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9404" y="1332155"/>
            <a:ext cx="690926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b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oa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ts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850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696376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 smtClean="0">
                <a:latin typeface="Sassoon Infant Std" panose="020B0503020103030203" pitchFamily="34" charset="0"/>
              </a:rPr>
              <a:t>c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n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4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2326" y="1023001"/>
            <a:ext cx="10236328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sh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ow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ing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2428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671209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err="1" smtClean="0">
                <a:latin typeface="Sassoon Infant Std" panose="020B0503020103030203" pitchFamily="34" charset="0"/>
              </a:rPr>
              <a:t>st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n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395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9404" y="1332155"/>
            <a:ext cx="771589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err="1" smtClean="0">
                <a:latin typeface="Sassoon Infant Std" panose="020B0503020103030203" pitchFamily="34" charset="0"/>
              </a:rPr>
              <a:t>thr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oa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8968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6822702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al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n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183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7918" y="1549869"/>
            <a:ext cx="9544601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err="1" smtClean="0">
                <a:latin typeface="Sassoon Infant Std" panose="020B0503020103030203" pitchFamily="34" charset="0"/>
              </a:rPr>
              <a:t>expl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dirty="0">
                <a:latin typeface="Sassoon Infant Std" panose="020B0503020103030203" pitchFamily="34" charset="0"/>
              </a:rPr>
              <a:t>d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7691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4467" y="1462784"/>
            <a:ext cx="547617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>
                <a:latin typeface="Sassoon Infant Std" panose="020B0503020103030203" pitchFamily="34" charset="0"/>
              </a:rPr>
              <a:t>c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oa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438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555344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r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dirty="0">
                <a:latin typeface="Sassoon Infant Std" panose="020B0503020103030203" pitchFamily="34" charset="0"/>
              </a:rPr>
              <a:t>b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3425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5496" y="1636955"/>
            <a:ext cx="651492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m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oa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5863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6123792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b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n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419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6856" y="1314738"/>
            <a:ext cx="671209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n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r>
              <a:rPr kumimoji="0" lang="en-GB" sz="23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r>
              <a:rPr kumimoji="0" lang="en-GB" sz="23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3817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61205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h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dirty="0">
                <a:latin typeface="Sassoon Infant Std" panose="020B0503020103030203" pitchFamily="34" charset="0"/>
              </a:rPr>
              <a:t>p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161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370" y="1279904"/>
            <a:ext cx="6996211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p</a:t>
            </a:r>
            <a:r>
              <a:rPr kumimoji="0" lang="en-GB" sz="23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noProof="0" dirty="0" err="1" smtClean="0">
                <a:latin typeface="Sassoon Infant Std" panose="020B0503020103030203" pitchFamily="34" charset="0"/>
              </a:rPr>
              <a:t>k</a:t>
            </a:r>
            <a:r>
              <a:rPr kumimoji="0" lang="en-GB" sz="23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r>
              <a:rPr kumimoji="0" lang="en-GB" sz="23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96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443" y="1175401"/>
            <a:ext cx="1104616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err="1" smtClean="0">
                <a:solidFill>
                  <a:prstClr val="black"/>
                </a:solidFill>
                <a:latin typeface="Sassoon Infant Std" panose="020B0503020103030203" pitchFamily="34" charset="0"/>
              </a:rPr>
              <a:t>thr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ow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ing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98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9404" y="1332155"/>
            <a:ext cx="6906058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>
                <a:latin typeface="Sassoon Infant Std" panose="020B0503020103030203" pitchFamily="34" charset="0"/>
              </a:rPr>
              <a:t>g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oa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ts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126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450" y="1515035"/>
            <a:ext cx="686277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h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</a:t>
            </a:r>
            <a:r>
              <a:rPr lang="en-GB" sz="23900" dirty="0">
                <a:latin typeface="Sassoon Infant Std" panose="020B0503020103030203" pitchFamily="34" charset="0"/>
              </a:rPr>
              <a:t>m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3746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443" y="1175401"/>
            <a:ext cx="1023953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 smtClean="0">
                <a:solidFill>
                  <a:prstClr val="black"/>
                </a:solidFill>
                <a:latin typeface="Sassoon Infant Std" panose="020B0503020103030203" pitchFamily="34" charset="0"/>
              </a:rPr>
              <a:t>sn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ow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ing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6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5496" y="1636955"/>
            <a:ext cx="6614311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 smtClean="0">
                <a:latin typeface="Sassoon Infant Std" panose="020B0503020103030203" pitchFamily="34" charset="0"/>
              </a:rPr>
              <a:t>g</a:t>
            </a:r>
            <a:r>
              <a:rPr kumimoji="0" lang="en-GB" sz="2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oa</a:t>
            </a:r>
            <a:r>
              <a:rPr lang="en-GB" sz="23900" dirty="0" smtClean="0">
                <a:latin typeface="Sassoon Infant Std" panose="020B0503020103030203" pitchFamily="34" charset="0"/>
              </a:rPr>
              <a:t>ls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7027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Widescreen</PresentationFormat>
  <Paragraphs>31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Sassoon Infant Std</vt:lpstr>
      <vt:lpstr>1_Office Theme</vt:lpstr>
      <vt:lpstr>Countdown!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Mapplebeck</dc:creator>
  <cp:lastModifiedBy>Amy Mapplebeck</cp:lastModifiedBy>
  <cp:revision>3</cp:revision>
  <dcterms:created xsi:type="dcterms:W3CDTF">2019-05-31T15:05:22Z</dcterms:created>
  <dcterms:modified xsi:type="dcterms:W3CDTF">2019-08-25T14:01:13Z</dcterms:modified>
</cp:coreProperties>
</file>