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4" r:id="rId5"/>
    <p:sldId id="259" r:id="rId6"/>
    <p:sldId id="261" r:id="rId7"/>
    <p:sldId id="262" r:id="rId8"/>
    <p:sldId id="260" r:id="rId9"/>
    <p:sldId id="263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A2C90-6121-4B08-8884-5F4A4A1B6F34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74043-5D84-45F0-A60D-1484172FD0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6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https://www.youtube.com/watch?v=HMbB2PHBXmg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74043-5D84-45F0-A60D-1484172FD01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4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https://www.youtube.com/watch?v=HMbB2PHBXmg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74043-5D84-45F0-A60D-1484172FD01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5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823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24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7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0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248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29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16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43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02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973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33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44042-424C-4C5A-9B23-6C7D9E57DB6F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090E8-832C-4002-A771-75B1B9BA8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60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br>
              <a:rPr lang="en-GB" u="sng" dirty="0"/>
            </a:br>
            <a:r>
              <a:rPr lang="en-GB" u="sng" dirty="0"/>
              <a:t>Lady </a:t>
            </a:r>
            <a:r>
              <a:rPr lang="en-GB" u="sng" dirty="0" err="1"/>
              <a:t>Macduff</a:t>
            </a:r>
            <a:endParaRPr lang="en-GB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4805448" cy="456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5724128" y="1700808"/>
            <a:ext cx="3096344" cy="2592288"/>
          </a:xfrm>
          <a:prstGeom prst="wedgeRoundRectCallout">
            <a:avLst>
              <a:gd name="adj1" fmla="val -83476"/>
              <a:gd name="adj2" fmla="val -278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What can you remember about Lady </a:t>
            </a:r>
            <a:r>
              <a:rPr lang="en-GB" sz="3200" dirty="0" err="1"/>
              <a:t>Macduff</a:t>
            </a:r>
            <a:r>
              <a:rPr lang="en-GB" sz="3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96006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98A71-6D90-46A1-BD2E-56B3575B675E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Lady Macduff and her children are killed.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DC1D1-1D11-478B-A3C1-5C83ACDD232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Macbeth sent murderers to kill Macduff’s family. </a:t>
            </a:r>
          </a:p>
          <a:p>
            <a:r>
              <a:rPr lang="en-GB" dirty="0"/>
              <a:t>Macbeth is worried about anyone who could take the throne from him.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99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98A71-6D90-46A1-BD2E-56B3575B675E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In this extract, Macduff is told about the death of his family.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DC1D1-1D11-478B-A3C1-5C83ACDD232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91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98A71-6D90-46A1-BD2E-56B3575B675E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Lady Macduff and her children are killed.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DC1D1-1D11-478B-A3C1-5C83ACDD232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Look in detail at this extract from the play. </a:t>
            </a:r>
          </a:p>
          <a:p>
            <a:r>
              <a:rPr lang="en-GB" dirty="0"/>
              <a:t>How does the writer use language here to describe </a:t>
            </a:r>
            <a:r>
              <a:rPr lang="en-GB" u="sng" dirty="0"/>
              <a:t>Macduff’s and Malcolm’s</a:t>
            </a:r>
            <a:r>
              <a:rPr lang="en-GB" dirty="0"/>
              <a:t> thoughts and feelings? </a:t>
            </a:r>
          </a:p>
          <a:p>
            <a:r>
              <a:rPr lang="en-GB" dirty="0"/>
              <a:t>You could include the writer’s choice of: </a:t>
            </a:r>
          </a:p>
          <a:p>
            <a:pPr lvl="0"/>
            <a:r>
              <a:rPr lang="en-GB" dirty="0">
                <a:solidFill>
                  <a:srgbClr val="0070C0"/>
                </a:solidFill>
              </a:rPr>
              <a:t>language features and techniques </a:t>
            </a:r>
          </a:p>
          <a:p>
            <a:pPr lvl="0"/>
            <a:r>
              <a:rPr lang="en-GB" dirty="0">
                <a:solidFill>
                  <a:srgbClr val="00B050"/>
                </a:solidFill>
              </a:rPr>
              <a:t>words and phrases </a:t>
            </a:r>
          </a:p>
          <a:p>
            <a:pPr lvl="0"/>
            <a:r>
              <a:rPr lang="en-GB" dirty="0">
                <a:solidFill>
                  <a:srgbClr val="FF0000"/>
                </a:solidFill>
              </a:rPr>
              <a:t>sentence forms.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2F0D1-93B6-4914-A463-13A0BD7D7081}"/>
              </a:ext>
            </a:extLst>
          </p:cNvPr>
          <p:cNvSpPr txBox="1"/>
          <p:nvPr/>
        </p:nvSpPr>
        <p:spPr>
          <a:xfrm>
            <a:off x="4427984" y="4657635"/>
            <a:ext cx="3672408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Colour code each of these in your extract. How does Shakespeare use them to show Macduff and Malcolm’s feelings? </a:t>
            </a:r>
          </a:p>
        </p:txBody>
      </p:sp>
    </p:spTree>
    <p:extLst>
      <p:ext uri="{BB962C8B-B14F-4D97-AF65-F5344CB8AC3E}">
        <p14:creationId xmlns:p14="http://schemas.microsoft.com/office/powerpoint/2010/main" val="180677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98A71-6D90-46A1-BD2E-56B3575B675E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Complete the answer in your book.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DC1D1-1D11-478B-A3C1-5C83ACDD2323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Look in detail at this extract from the play. </a:t>
            </a:r>
          </a:p>
          <a:p>
            <a:r>
              <a:rPr lang="en-GB" dirty="0"/>
              <a:t>How does the writer use language here to describe </a:t>
            </a:r>
            <a:r>
              <a:rPr lang="en-GB" u="sng" dirty="0"/>
              <a:t>Macduff’s and Malcolm’s</a:t>
            </a:r>
            <a:r>
              <a:rPr lang="en-GB" dirty="0"/>
              <a:t> thoughts and feelings? </a:t>
            </a:r>
          </a:p>
          <a:p>
            <a:r>
              <a:rPr lang="en-GB" dirty="0"/>
              <a:t>You could include the writer’s choice of: </a:t>
            </a:r>
          </a:p>
          <a:p>
            <a:pPr lvl="0"/>
            <a:r>
              <a:rPr lang="en-GB" dirty="0">
                <a:solidFill>
                  <a:srgbClr val="0070C0"/>
                </a:solidFill>
              </a:rPr>
              <a:t>language features and techniques </a:t>
            </a:r>
          </a:p>
          <a:p>
            <a:pPr lvl="0"/>
            <a:r>
              <a:rPr lang="en-GB" dirty="0">
                <a:solidFill>
                  <a:srgbClr val="00B050"/>
                </a:solidFill>
              </a:rPr>
              <a:t>words and phrases </a:t>
            </a:r>
          </a:p>
          <a:p>
            <a:pPr lvl="0"/>
            <a:r>
              <a:rPr lang="en-GB" dirty="0">
                <a:solidFill>
                  <a:srgbClr val="FF0000"/>
                </a:solidFill>
              </a:rPr>
              <a:t>sentence forms.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50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050645"/>
              </p:ext>
            </p:extLst>
          </p:nvPr>
        </p:nvGraphicFramePr>
        <p:xfrm>
          <a:off x="179512" y="188640"/>
          <a:ext cx="8784976" cy="3386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65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8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4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6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54" marR="35454" marT="17727" marB="17727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Critical, exploratory, well-structured approach to task and whole text 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Conceptualised approach supported by judicious references from text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Insightful analysis of language, structure and form 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5454" marR="35454" marT="17727" marB="17727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kern="1200" dirty="0">
                          <a:effectLst/>
                        </a:rPr>
                        <a:t>5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454" marR="35454" marT="17727" marB="17727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Thoughtful, developed consideration of task and whole text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References from text integrated into interpretation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  <a:tabLst>
                          <a:tab pos="457200" algn="l"/>
                        </a:tabLst>
                      </a:pPr>
                      <a:r>
                        <a:rPr lang="en-US" sz="2400" kern="1200" dirty="0">
                          <a:effectLst/>
                        </a:rPr>
                        <a:t>Detailed examination of effects of writer’s methods </a:t>
                      </a:r>
                      <a:endParaRPr lang="en-GB" sz="2400" b="1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5454" marR="35454" marT="17727" marB="17727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47372"/>
            <a:ext cx="4667672" cy="290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006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Read Act 4 Scene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https://www.youtube.com/watch?v=HMbB2PHBXmg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31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Read Act 4 Scene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What is happening?</a:t>
            </a:r>
          </a:p>
          <a:p>
            <a:endParaRPr lang="en-GB" dirty="0"/>
          </a:p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What do we learn about the characters and themes?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How does Shakespeare use language here to create effect?</a:t>
            </a:r>
          </a:p>
        </p:txBody>
      </p:sp>
    </p:spTree>
    <p:extLst>
      <p:ext uri="{BB962C8B-B14F-4D97-AF65-F5344CB8AC3E}">
        <p14:creationId xmlns:p14="http://schemas.microsoft.com/office/powerpoint/2010/main" val="345322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427984" y="0"/>
            <a:ext cx="0" cy="6858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0" y="3284984"/>
            <a:ext cx="9144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512" y="188640"/>
            <a:ext cx="2376264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What themes are presented?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188640"/>
            <a:ext cx="237626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What happens in the scene?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3460407"/>
            <a:ext cx="237626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What do we learn about the characters?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16216" y="3460407"/>
            <a:ext cx="2376264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Pick out 3 examples of effective or interesting language. </a:t>
            </a:r>
          </a:p>
          <a:p>
            <a:pPr algn="ctr"/>
            <a:r>
              <a:rPr lang="en-GB" dirty="0"/>
              <a:t>What is the effect?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9852" y="3038018"/>
            <a:ext cx="23762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Act 4 Scene 2</a:t>
            </a:r>
          </a:p>
        </p:txBody>
      </p:sp>
    </p:spTree>
    <p:extLst>
      <p:ext uri="{BB962C8B-B14F-4D97-AF65-F5344CB8AC3E}">
        <p14:creationId xmlns:p14="http://schemas.microsoft.com/office/powerpoint/2010/main" val="277559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Semantic field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GB" u="sng" dirty="0"/>
              <a:t>A group of words linked by their subject or topic.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semantic field of war might include words such as: trench, soldier, fighting, blood, bomb. </a:t>
            </a:r>
          </a:p>
        </p:txBody>
      </p:sp>
    </p:spTree>
    <p:extLst>
      <p:ext uri="{BB962C8B-B14F-4D97-AF65-F5344CB8AC3E}">
        <p14:creationId xmlns:p14="http://schemas.microsoft.com/office/powerpoint/2010/main" val="34316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Look through Act 4 Scene 2.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GB" dirty="0"/>
              <a:t>Make a list of </a:t>
            </a:r>
            <a:r>
              <a:rPr lang="en-GB" b="1" dirty="0"/>
              <a:t>short quotations </a:t>
            </a:r>
            <a:r>
              <a:rPr lang="en-GB" dirty="0"/>
              <a:t>linked to the semantic field of animals.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Next to the quotation, write the name of the character who said it. </a:t>
            </a:r>
          </a:p>
        </p:txBody>
      </p:sp>
    </p:spTree>
    <p:extLst>
      <p:ext uri="{BB962C8B-B14F-4D97-AF65-F5344CB8AC3E}">
        <p14:creationId xmlns:p14="http://schemas.microsoft.com/office/powerpoint/2010/main" val="258232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83" r="73116" b="19841"/>
          <a:stretch/>
        </p:blipFill>
        <p:spPr bwMode="auto">
          <a:xfrm>
            <a:off x="1331640" y="1988840"/>
            <a:ext cx="625477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71420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What words link to the semantic field of animals?</a:t>
            </a:r>
            <a:br>
              <a:rPr lang="en-GB" dirty="0"/>
            </a:br>
            <a:r>
              <a:rPr lang="en-GB" dirty="0"/>
              <a:t>What is the effect? </a:t>
            </a:r>
          </a:p>
        </p:txBody>
      </p:sp>
    </p:spTree>
    <p:extLst>
      <p:ext uri="{BB962C8B-B14F-4D97-AF65-F5344CB8AC3E}">
        <p14:creationId xmlns:p14="http://schemas.microsoft.com/office/powerpoint/2010/main" val="1166112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How is Lady </a:t>
            </a:r>
            <a:r>
              <a:rPr lang="en-GB" dirty="0" err="1"/>
              <a:t>Macduff</a:t>
            </a:r>
            <a:r>
              <a:rPr lang="en-GB" dirty="0"/>
              <a:t> like a wren?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03143"/>
            <a:ext cx="3333298" cy="2457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83" r="73116" b="19841"/>
          <a:stretch/>
        </p:blipFill>
        <p:spPr bwMode="auto">
          <a:xfrm>
            <a:off x="251520" y="1615363"/>
            <a:ext cx="490570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821" y="4270131"/>
            <a:ext cx="2316039" cy="2368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280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427</Words>
  <Application>Microsoft Office PowerPoint</Application>
  <PresentationFormat>On-screen Show (4:3)</PresentationFormat>
  <Paragraphs>57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 Lady Macduff</vt:lpstr>
      <vt:lpstr>PowerPoint Presentation</vt:lpstr>
      <vt:lpstr>Read Act 4 Scene 2</vt:lpstr>
      <vt:lpstr>Read Act 4 Scene 2</vt:lpstr>
      <vt:lpstr>PowerPoint Presentation</vt:lpstr>
      <vt:lpstr>Semantic field</vt:lpstr>
      <vt:lpstr>Look through Act 4 Scene 2. </vt:lpstr>
      <vt:lpstr>What words link to the semantic field of animals? What is the effect? </vt:lpstr>
      <vt:lpstr>How is Lady Macduff like a wren?</vt:lpstr>
      <vt:lpstr>Lady Macduff and her children are killed.</vt:lpstr>
      <vt:lpstr>In this extract, Macduff is told about the death of his family. </vt:lpstr>
      <vt:lpstr>Lady Macduff and her children are killed.</vt:lpstr>
      <vt:lpstr>Complete the answer in your book. </vt:lpstr>
    </vt:vector>
  </TitlesOfParts>
  <Company>RM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Thursday 24th November Lady Macduff</dc:title>
  <dc:creator>Ms E. Salt</dc:creator>
  <cp:lastModifiedBy>Emma Salt</cp:lastModifiedBy>
  <cp:revision>9</cp:revision>
  <dcterms:created xsi:type="dcterms:W3CDTF">2016-11-22T13:18:40Z</dcterms:created>
  <dcterms:modified xsi:type="dcterms:W3CDTF">2019-08-25T10:28:39Z</dcterms:modified>
</cp:coreProperties>
</file>