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sldIdLst>
    <p:sldId id="256" r:id="rId2"/>
    <p:sldId id="266" r:id="rId3"/>
    <p:sldId id="267" r:id="rId4"/>
    <p:sldId id="269" r:id="rId5"/>
    <p:sldId id="268" r:id="rId6"/>
    <p:sldId id="270" r:id="rId7"/>
    <p:sldId id="271" r:id="rId8"/>
    <p:sldId id="274" r:id="rId9"/>
    <p:sldId id="276" r:id="rId10"/>
    <p:sldId id="272" r:id="rId11"/>
    <p:sldId id="275" r:id="rId12"/>
  </p:sldIdLst>
  <p:sldSz cx="9144000" cy="6858000" type="screen4x3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87570" autoAdjust="0"/>
  </p:normalViewPr>
  <p:slideViewPr>
    <p:cSldViewPr snapToGrid="0">
      <p:cViewPr varScale="1">
        <p:scale>
          <a:sx n="63" d="100"/>
          <a:sy n="63" d="100"/>
        </p:scale>
        <p:origin x="1620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DA66D69-342C-4594-AC3F-0F8D4D188B3B}" type="datetimeFigureOut">
              <a:rPr lang="en-GB" smtClean="0"/>
              <a:t>25/08/2019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65225" y="1241425"/>
            <a:ext cx="44672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76788"/>
            <a:ext cx="5438775" cy="39084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7BF4909-C16C-46CC-B41B-D3041C5C2CA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551939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https://www.youtube.com/watch?v=qfnUq2_0FOY&amp;t=985s</a:t>
            </a:r>
          </a:p>
          <a:p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DBBC65-4BD0-43FF-90CD-51F7D9F2D9EB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767999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1E774-D93A-4B9C-9CDC-B38E903D9D93}" type="datetimeFigureOut">
              <a:rPr lang="en-GB" smtClean="0"/>
              <a:t>25/08/2019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86408D-9C30-4789-A81B-F1564ED599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103803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1E774-D93A-4B9C-9CDC-B38E903D9D93}" type="datetimeFigureOut">
              <a:rPr lang="en-GB" smtClean="0"/>
              <a:t>25/08/2019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86408D-9C30-4789-A81B-F1564ED599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295244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1E774-D93A-4B9C-9CDC-B38E903D9D93}" type="datetimeFigureOut">
              <a:rPr lang="en-GB" smtClean="0"/>
              <a:t>25/08/2019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86408D-9C30-4789-A81B-F1564ED599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912384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1E774-D93A-4B9C-9CDC-B38E903D9D93}" type="datetimeFigureOut">
              <a:rPr lang="en-GB" smtClean="0"/>
              <a:t>25/08/2019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86408D-9C30-4789-A81B-F1564ED599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588807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1E774-D93A-4B9C-9CDC-B38E903D9D93}" type="datetimeFigureOut">
              <a:rPr lang="en-GB" smtClean="0"/>
              <a:t>25/08/2019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86408D-9C30-4789-A81B-F1564ED599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058118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1E774-D93A-4B9C-9CDC-B38E903D9D93}" type="datetimeFigureOut">
              <a:rPr lang="en-GB" smtClean="0"/>
              <a:t>25/08/2019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86408D-9C30-4789-A81B-F1564ED599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870890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1E774-D93A-4B9C-9CDC-B38E903D9D93}" type="datetimeFigureOut">
              <a:rPr lang="en-GB" smtClean="0"/>
              <a:t>25/08/2019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86408D-9C30-4789-A81B-F1564ED599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757879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1E774-D93A-4B9C-9CDC-B38E903D9D93}" type="datetimeFigureOut">
              <a:rPr lang="en-GB" smtClean="0"/>
              <a:t>25/08/2019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86408D-9C30-4789-A81B-F1564ED599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569923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1E774-D93A-4B9C-9CDC-B38E903D9D93}" type="datetimeFigureOut">
              <a:rPr lang="en-GB" smtClean="0"/>
              <a:t>25/08/2019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86408D-9C30-4789-A81B-F1564ED599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031706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1E774-D93A-4B9C-9CDC-B38E903D9D93}" type="datetimeFigureOut">
              <a:rPr lang="en-GB" smtClean="0"/>
              <a:t>25/08/2019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86408D-9C30-4789-A81B-F1564ED599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384993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1E774-D93A-4B9C-9CDC-B38E903D9D93}" type="datetimeFigureOut">
              <a:rPr lang="en-GB" smtClean="0"/>
              <a:t>25/08/2019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86408D-9C30-4789-A81B-F1564ED599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124226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20000"/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91E774-D93A-4B9C-9CDC-B38E903D9D93}" type="datetimeFigureOut">
              <a:rPr lang="en-GB" smtClean="0"/>
              <a:t>25/08/2019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86408D-9C30-4789-A81B-F1564ED599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251407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s://owlcation.com/humanities/Shakespearean-Tragedy-Definition-and-Characteristics-of-Shakespearean-Tragedy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02A566-D357-472C-A062-21B16AC7972B}"/>
              </a:ext>
            </a:extLst>
          </p:cNvPr>
          <p:cNvSpPr>
            <a:spLocks noGrp="1"/>
          </p:cNvSpPr>
          <p:nvPr>
            <p:ph type="title"/>
          </p:nvPr>
        </p:nvSpPr>
        <p:spPr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pPr algn="ctr"/>
            <a:r>
              <a:rPr lang="en-GB" sz="4000" u="sng" dirty="0"/>
              <a:t>Macbeth: Context. 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96F8255-5A2C-491E-8201-6993181F2467}"/>
              </a:ext>
            </a:extLst>
          </p:cNvPr>
          <p:cNvSpPr>
            <a:spLocks noGrp="1"/>
          </p:cNvSpPr>
          <p:nvPr>
            <p:ph idx="1"/>
          </p:nvPr>
        </p:nvSpPr>
        <p:spPr>
          <a:ln>
            <a:solidFill>
              <a:schemeClr val="tx1"/>
            </a:solidFill>
          </a:ln>
        </p:spPr>
        <p:txBody>
          <a:bodyPr/>
          <a:lstStyle/>
          <a:p>
            <a:pPr marL="0" indent="0" algn="ctr">
              <a:buNone/>
            </a:pPr>
            <a:r>
              <a:rPr lang="en-GB" dirty="0"/>
              <a:t>What does the word </a:t>
            </a:r>
            <a:r>
              <a:rPr lang="en-GB" u="sng" dirty="0"/>
              <a:t>tragedy </a:t>
            </a:r>
            <a:r>
              <a:rPr lang="en-GB" dirty="0"/>
              <a:t>mean?</a:t>
            </a:r>
          </a:p>
          <a:p>
            <a:pPr marL="0" indent="0" algn="ctr">
              <a:buNone/>
            </a:pPr>
            <a:endParaRPr lang="en-GB" dirty="0"/>
          </a:p>
          <a:p>
            <a:pPr marL="0" indent="0" algn="ctr">
              <a:buNone/>
            </a:pPr>
            <a:r>
              <a:rPr lang="en-GB" dirty="0"/>
              <a:t>What do you know about Shakespearean tragedy? </a:t>
            </a:r>
          </a:p>
        </p:txBody>
      </p:sp>
    </p:spTree>
    <p:extLst>
      <p:ext uri="{BB962C8B-B14F-4D97-AF65-F5344CB8AC3E}">
        <p14:creationId xmlns:p14="http://schemas.microsoft.com/office/powerpoint/2010/main" val="186241409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/>
          <a:lstStyle/>
          <a:p>
            <a:r>
              <a:rPr lang="en-GB" dirty="0"/>
              <a:t>As we watch the animated version of Macbeth…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/>
          <a:lstStyle/>
          <a:p>
            <a:pPr marL="0" indent="0">
              <a:buNone/>
            </a:pPr>
            <a:r>
              <a:rPr lang="en-GB" dirty="0"/>
              <a:t>I will keep stopping it and we will re-arrange our diamond 9 cards. 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Order your cards based on the importance of the characteristic of a tragedy </a:t>
            </a:r>
            <a:r>
              <a:rPr lang="en-GB" u="sng" dirty="0"/>
              <a:t>at that part of the play</a:t>
            </a:r>
            <a:r>
              <a:rPr lang="en-GB" dirty="0"/>
              <a:t>.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https://www.youtube.com/watch?v=qfnUq2_0FOY&amp;t=985s</a:t>
            </a:r>
          </a:p>
          <a:p>
            <a:pPr marL="0" indent="0">
              <a:buNone/>
            </a:pPr>
            <a:r>
              <a:rPr lang="en-GB" dirty="0"/>
              <a:t> </a:t>
            </a:r>
          </a:p>
        </p:txBody>
      </p:sp>
      <p:pic>
        <p:nvPicPr>
          <p:cNvPr id="4" name="Picture 2" descr="Image result for diamond nine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53" t="7361" r="23206" b="19780"/>
          <a:stretch/>
        </p:blipFill>
        <p:spPr bwMode="auto">
          <a:xfrm>
            <a:off x="4572000" y="4171121"/>
            <a:ext cx="4060555" cy="23217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645806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/>
          <a:lstStyle/>
          <a:p>
            <a:r>
              <a:rPr lang="en-GB" dirty="0"/>
              <a:t>Now, consider </a:t>
            </a:r>
            <a:r>
              <a:rPr lang="en-GB" i="1" dirty="0"/>
              <a:t>Macbeth </a:t>
            </a:r>
            <a:r>
              <a:rPr lang="en-GB" dirty="0"/>
              <a:t>overall.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/>
          <a:lstStyle/>
          <a:p>
            <a:pPr marL="0" indent="0">
              <a:buNone/>
            </a:pPr>
            <a:r>
              <a:rPr lang="en-GB" dirty="0"/>
              <a:t>Order your cards based on </a:t>
            </a:r>
            <a:r>
              <a:rPr lang="en-GB" i="1" dirty="0"/>
              <a:t>Macbeth </a:t>
            </a:r>
            <a:r>
              <a:rPr lang="en-GB" dirty="0"/>
              <a:t>as </a:t>
            </a:r>
            <a:r>
              <a:rPr lang="en-GB"/>
              <a:t>a whole.</a:t>
            </a: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Stick them in your book neatly.  </a:t>
            </a:r>
          </a:p>
        </p:txBody>
      </p:sp>
      <p:pic>
        <p:nvPicPr>
          <p:cNvPr id="4" name="Picture 2" descr="Image result for diamond nine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53" t="7361" r="23206" b="19780"/>
          <a:stretch/>
        </p:blipFill>
        <p:spPr bwMode="auto">
          <a:xfrm>
            <a:off x="4277532" y="4145129"/>
            <a:ext cx="4060555" cy="23217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904877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>
            <a:solidFill>
              <a:schemeClr val="tx1"/>
            </a:solidFill>
          </a:ln>
        </p:spPr>
        <p:txBody>
          <a:bodyPr/>
          <a:lstStyle/>
          <a:p>
            <a:r>
              <a:rPr lang="en-GB" dirty="0"/>
              <a:t>You do </a:t>
            </a:r>
            <a:r>
              <a:rPr lang="en-GB" b="1" dirty="0"/>
              <a:t>2 GCSEs </a:t>
            </a:r>
            <a:r>
              <a:rPr lang="en-GB" dirty="0"/>
              <a:t>in English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>
            <a:solidFill>
              <a:schemeClr val="tx1"/>
            </a:solidFill>
          </a:ln>
        </p:spPr>
        <p:txBody>
          <a:bodyPr/>
          <a:lstStyle/>
          <a:p>
            <a:r>
              <a:rPr lang="en-GB" dirty="0"/>
              <a:t>One in English language (reading and writing)</a:t>
            </a:r>
          </a:p>
          <a:p>
            <a:r>
              <a:rPr lang="en-GB" dirty="0"/>
              <a:t>One in English </a:t>
            </a:r>
            <a:r>
              <a:rPr lang="en-GB" b="1" u="sng" dirty="0"/>
              <a:t>literature.</a:t>
            </a:r>
          </a:p>
          <a:p>
            <a:r>
              <a:rPr lang="en-GB" dirty="0"/>
              <a:t>For part of your literature GCSE, you will answer a question on a Shakespeare play. </a:t>
            </a:r>
          </a:p>
          <a:p>
            <a:r>
              <a:rPr lang="en-GB" dirty="0"/>
              <a:t>We will do Macbeth for the exam. </a:t>
            </a:r>
            <a:r>
              <a:rPr lang="en-GB" b="1" u="sng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1467940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355" t="8929" r="33323" b="29615"/>
          <a:stretch/>
        </p:blipFill>
        <p:spPr bwMode="auto">
          <a:xfrm>
            <a:off x="1619672" y="404664"/>
            <a:ext cx="5544616" cy="57491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ectangle 3"/>
          <p:cNvSpPr/>
          <p:nvPr/>
        </p:nvSpPr>
        <p:spPr>
          <a:xfrm>
            <a:off x="1835696" y="1340768"/>
            <a:ext cx="1944216" cy="360040"/>
          </a:xfrm>
          <a:prstGeom prst="rect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/>
          <p:cNvSpPr/>
          <p:nvPr/>
        </p:nvSpPr>
        <p:spPr>
          <a:xfrm>
            <a:off x="1691680" y="2348880"/>
            <a:ext cx="3024336" cy="1296144"/>
          </a:xfrm>
          <a:prstGeom prst="rect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1691680" y="4293096"/>
            <a:ext cx="5328592" cy="864096"/>
          </a:xfrm>
          <a:prstGeom prst="rect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749765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n-GB" dirty="0"/>
              <a:t>Assessment Objectives</a:t>
            </a:r>
          </a:p>
        </p:txBody>
      </p:sp>
      <p:pic>
        <p:nvPicPr>
          <p:cNvPr id="4" name="tabl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1484784"/>
            <a:ext cx="8229600" cy="5121274"/>
          </a:xfrm>
          <a:prstGeom prst="rect">
            <a:avLst/>
          </a:prstGeom>
        </p:spPr>
      </p:pic>
      <p:sp>
        <p:nvSpPr>
          <p:cNvPr id="5" name="Oval 4"/>
          <p:cNvSpPr/>
          <p:nvPr/>
        </p:nvSpPr>
        <p:spPr>
          <a:xfrm>
            <a:off x="251520" y="4221088"/>
            <a:ext cx="8784976" cy="136815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145002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>
            <a:solidFill>
              <a:schemeClr val="tx1"/>
            </a:solidFill>
          </a:ln>
        </p:spPr>
        <p:txBody>
          <a:bodyPr/>
          <a:lstStyle/>
          <a:p>
            <a:r>
              <a:rPr lang="en-GB" dirty="0"/>
              <a:t>In order to write about the play…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>
            <a:solidFill>
              <a:schemeClr val="tx1"/>
            </a:solidFill>
          </a:ln>
        </p:spPr>
        <p:txBody>
          <a:bodyPr/>
          <a:lstStyle/>
          <a:p>
            <a:r>
              <a:rPr lang="en-GB" dirty="0"/>
              <a:t>We need to know some information about life in Shakespeare’s time and what led him to write Macbeth.</a:t>
            </a:r>
          </a:p>
          <a:p>
            <a:r>
              <a:rPr lang="en-GB" dirty="0"/>
              <a:t>This is called the </a:t>
            </a:r>
            <a:r>
              <a:rPr lang="en-GB" u="sng" dirty="0"/>
              <a:t>context</a:t>
            </a:r>
            <a:r>
              <a:rPr lang="en-GB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32007329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143692"/>
            <a:ext cx="7886700" cy="1546998"/>
          </a:xfrm>
          <a:solidFill>
            <a:schemeClr val="accent3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>
            <a:normAutofit fontScale="90000"/>
          </a:bodyPr>
          <a:lstStyle/>
          <a:p>
            <a:pPr algn="ctr"/>
            <a:r>
              <a:rPr lang="en-GB" dirty="0"/>
              <a:t>Let’s look together at the characteristics of a Shakespearean Tragedy.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olidFill>
            <a:schemeClr val="accent3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/>
          <a:lstStyle/>
          <a:p>
            <a:pPr marL="0" indent="0">
              <a:buNone/>
            </a:pPr>
            <a:r>
              <a:rPr lang="en-GB" dirty="0">
                <a:hlinkClick r:id="rId2"/>
              </a:rPr>
              <a:t>https://owlcation.com/humanities/Shakespearean-Tragedy-Definition-and-Characteristics-of-Shakespearean-Tragedy</a:t>
            </a: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617476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1026" name="Picture 2" descr="Image result for diamond nin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7016" y="180703"/>
            <a:ext cx="8739930" cy="49138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991394" y="4702629"/>
            <a:ext cx="3291840" cy="1015663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000" dirty="0"/>
              <a:t>Record the characteristics on your diamond 9. Use the word and a brief description. </a:t>
            </a:r>
          </a:p>
        </p:txBody>
      </p:sp>
    </p:spTree>
    <p:extLst>
      <p:ext uri="{BB962C8B-B14F-4D97-AF65-F5344CB8AC3E}">
        <p14:creationId xmlns:p14="http://schemas.microsoft.com/office/powerpoint/2010/main" val="28317352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1026" name="Picture 2" descr="Image result for diamond nin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7016" y="180703"/>
            <a:ext cx="8739930" cy="64160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605144" y="6064046"/>
            <a:ext cx="3291840" cy="40011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000" dirty="0"/>
              <a:t>Feedback.</a:t>
            </a:r>
          </a:p>
        </p:txBody>
      </p:sp>
    </p:spTree>
    <p:extLst>
      <p:ext uri="{BB962C8B-B14F-4D97-AF65-F5344CB8AC3E}">
        <p14:creationId xmlns:p14="http://schemas.microsoft.com/office/powerpoint/2010/main" val="28601935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1026" name="Picture 2" descr="Image result for diamond nin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7016" y="180703"/>
            <a:ext cx="8739930" cy="64160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605144" y="6064046"/>
            <a:ext cx="3291840" cy="40011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000" dirty="0"/>
              <a:t>Now cut out each card. </a:t>
            </a:r>
          </a:p>
        </p:txBody>
      </p:sp>
    </p:spTree>
    <p:extLst>
      <p:ext uri="{BB962C8B-B14F-4D97-AF65-F5344CB8AC3E}">
        <p14:creationId xmlns:p14="http://schemas.microsoft.com/office/powerpoint/2010/main" val="41540545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81</TotalTime>
  <Words>245</Words>
  <Application>Microsoft Office PowerPoint</Application>
  <PresentationFormat>On-screen Show (4:3)</PresentationFormat>
  <Paragraphs>31</Paragraphs>
  <Slides>11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Arial</vt:lpstr>
      <vt:lpstr>Calibri</vt:lpstr>
      <vt:lpstr>Calibri Light</vt:lpstr>
      <vt:lpstr>Office Theme</vt:lpstr>
      <vt:lpstr>Macbeth: Context. </vt:lpstr>
      <vt:lpstr>You do 2 GCSEs in English</vt:lpstr>
      <vt:lpstr>PowerPoint Presentation</vt:lpstr>
      <vt:lpstr>Assessment Objectives</vt:lpstr>
      <vt:lpstr>In order to write about the play…</vt:lpstr>
      <vt:lpstr>Let’s look together at the characteristics of a Shakespearean Tragedy. </vt:lpstr>
      <vt:lpstr>PowerPoint Presentation</vt:lpstr>
      <vt:lpstr>PowerPoint Presentation</vt:lpstr>
      <vt:lpstr>PowerPoint Presentation</vt:lpstr>
      <vt:lpstr>As we watch the animated version of Macbeth…</vt:lpstr>
      <vt:lpstr>Now, consider Macbeth overall.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Monday 5th March Assessment Feedback – Green for Growth</dc:title>
  <dc:creator>Emma</dc:creator>
  <cp:lastModifiedBy>Emma Salt</cp:lastModifiedBy>
  <cp:revision>16</cp:revision>
  <cp:lastPrinted>2018-03-05T07:39:52Z</cp:lastPrinted>
  <dcterms:created xsi:type="dcterms:W3CDTF">2018-03-03T17:02:36Z</dcterms:created>
  <dcterms:modified xsi:type="dcterms:W3CDTF">2019-08-25T09:27:47Z</dcterms:modified>
</cp:coreProperties>
</file>