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66" r:id="rId2"/>
    <p:sldId id="267" r:id="rId3"/>
    <p:sldId id="268" r:id="rId4"/>
    <p:sldId id="269" r:id="rId5"/>
    <p:sldId id="272" r:id="rId6"/>
    <p:sldId id="278" r:id="rId7"/>
    <p:sldId id="273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47002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u="sng" dirty="0"/>
              <a:t>Act 2.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1782" y="360218"/>
            <a:ext cx="3144982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What events have </a:t>
            </a:r>
            <a:r>
              <a:rPr lang="en-GB" sz="2000" b="1" dirty="0"/>
              <a:t>created tension </a:t>
            </a:r>
            <a:r>
              <a:rPr lang="en-GB" sz="2000" dirty="0"/>
              <a:t>in Macbeth so far? </a:t>
            </a:r>
          </a:p>
        </p:txBody>
      </p:sp>
    </p:spTree>
    <p:extLst>
      <p:ext uri="{BB962C8B-B14F-4D97-AF65-F5344CB8AC3E}">
        <p14:creationId xmlns:p14="http://schemas.microsoft.com/office/powerpoint/2010/main" val="222247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1356" t="22634" r="13902" b="1051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37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‘It’s </a:t>
            </a:r>
            <a:r>
              <a:rPr lang="en-GB" u="sng" dirty="0"/>
              <a:t>unfeasible </a:t>
            </a:r>
            <a:r>
              <a:rPr lang="en-GB" dirty="0"/>
              <a:t>that ‘brave Macbeth’ hesitates to kill Duncan .’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AE89D2-0B98-46FA-8094-7501D9C191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39" r="15046"/>
          <a:stretch/>
        </p:blipFill>
        <p:spPr>
          <a:xfrm>
            <a:off x="0" y="2476500"/>
            <a:ext cx="9144000" cy="1905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416CC1-B343-4946-9C33-ED20A51F2EEE}"/>
              </a:ext>
            </a:extLst>
          </p:cNvPr>
          <p:cNvSpPr txBox="1"/>
          <p:nvPr/>
        </p:nvSpPr>
        <p:spPr>
          <a:xfrm>
            <a:off x="5015133" y="5440362"/>
            <a:ext cx="3671667" cy="107721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Write one sentence to explain your answer to the statement on your post it note. Stick the post it note on the scale. </a:t>
            </a:r>
          </a:p>
        </p:txBody>
      </p:sp>
    </p:spTree>
    <p:extLst>
      <p:ext uri="{BB962C8B-B14F-4D97-AF65-F5344CB8AC3E}">
        <p14:creationId xmlns:p14="http://schemas.microsoft.com/office/powerpoint/2010/main" val="3940244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consolidate our knowledge of Macbeth so far, commenting on Macbeth as a </a:t>
            </a:r>
            <a:r>
              <a:rPr lang="en-GB" u="sng" dirty="0"/>
              <a:t>tragic hero. </a:t>
            </a:r>
            <a:endParaRPr lang="en-GB" i="1" u="sng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events of the play and use a range of dramatic terminology.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new terminology from today’s lesson to explain how Shakespeare presents Macbeth so far in the play.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6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861"/>
            <a:ext cx="8229600" cy="4740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837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Rising Action.</a:t>
            </a:r>
            <a:br>
              <a:rPr lang="en-GB" dirty="0"/>
            </a:br>
            <a:r>
              <a:rPr lang="en-GB" dirty="0"/>
              <a:t>Make some notes in your book.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1143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In the rising action, a series of events build toward the point of greatest interest. </a:t>
            </a:r>
          </a:p>
          <a:p>
            <a:pPr marL="25400" indent="0">
              <a:buNone/>
            </a:pPr>
            <a:r>
              <a:rPr lang="en-GB" dirty="0"/>
              <a:t>The rising action of a story is the series of events that begin immediately after the exposition of the story and builds up to the climax. </a:t>
            </a:r>
          </a:p>
          <a:p>
            <a:pPr marL="25400" indent="0">
              <a:buNone/>
            </a:pPr>
            <a:r>
              <a:rPr lang="en-GB" dirty="0"/>
              <a:t>These events are generally the most important parts of the story since the entire plot depends on them to set up the climax.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1443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14380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What moments have we had that built tension and held the audience’s interest?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76945"/>
            <a:ext cx="8229600" cy="3549218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579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14380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What moments have we had that built tension and held the audience’s interest?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576945"/>
            <a:ext cx="8229600" cy="3549218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sz="2800" dirty="0"/>
              <a:t>Act 1 Scene 7 – Macbeth and lady Macbeth agree to kill Duncan. </a:t>
            </a:r>
          </a:p>
          <a:p>
            <a:pPr marL="25400" indent="0">
              <a:buNone/>
            </a:pPr>
            <a:r>
              <a:rPr lang="en-GB" sz="2800" dirty="0"/>
              <a:t>Act 2 Scene 1 – Macbeth kills Duncan.</a:t>
            </a:r>
          </a:p>
          <a:p>
            <a:pPr marL="25400" indent="0">
              <a:buNone/>
            </a:pPr>
            <a:r>
              <a:rPr lang="en-GB" sz="2800" dirty="0"/>
              <a:t>Act 2 Scene 4 – Macbeth crowned King of Scotland. </a:t>
            </a:r>
          </a:p>
        </p:txBody>
      </p:sp>
    </p:spTree>
    <p:extLst>
      <p:ext uri="{BB962C8B-B14F-4D97-AF65-F5344CB8AC3E}">
        <p14:creationId xmlns:p14="http://schemas.microsoft.com/office/powerpoint/2010/main" val="62377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Complete the ‘rising action’ box.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Use </a:t>
            </a:r>
            <a:r>
              <a:rPr lang="en-GB" u="sng" dirty="0"/>
              <a:t>quotations</a:t>
            </a:r>
            <a:r>
              <a:rPr lang="en-GB" dirty="0"/>
              <a:t> from the text. 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208421" y="2999874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rising action</a:t>
            </a:r>
            <a:r>
              <a:rPr lang="en-GB" sz="2400" dirty="0"/>
              <a:t>.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Add the 3 key events.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89811" y="4604084"/>
            <a:ext cx="2358189" cy="1684421"/>
          </a:xfrm>
          <a:prstGeom prst="wedgeRoundRectCallout">
            <a:avLst>
              <a:gd name="adj1" fmla="val 75766"/>
              <a:gd name="adj2" fmla="val -5273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Can you add some quotations from the play? </a:t>
            </a:r>
          </a:p>
        </p:txBody>
      </p:sp>
    </p:spTree>
    <p:extLst>
      <p:ext uri="{BB962C8B-B14F-4D97-AF65-F5344CB8AC3E}">
        <p14:creationId xmlns:p14="http://schemas.microsoft.com/office/powerpoint/2010/main" val="138276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62526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‘It’s unfeasible that ‘brave Macbeth’ (Act 1 Scene 2) hesitates to kill Duncan in Act 2.’</a:t>
            </a:r>
            <a:br>
              <a:rPr lang="en-GB" dirty="0"/>
            </a:br>
            <a:r>
              <a:rPr lang="en-GB" dirty="0"/>
              <a:t>To what extent do you agree?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172691"/>
            <a:ext cx="8229600" cy="2953472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 algn="ctr">
              <a:buNone/>
            </a:pPr>
            <a:r>
              <a:rPr lang="en-GB" dirty="0"/>
              <a:t>What are your thoughts? </a:t>
            </a:r>
          </a:p>
        </p:txBody>
      </p:sp>
    </p:spTree>
    <p:extLst>
      <p:ext uri="{BB962C8B-B14F-4D97-AF65-F5344CB8AC3E}">
        <p14:creationId xmlns:p14="http://schemas.microsoft.com/office/powerpoint/2010/main" val="2014244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‘It’s </a:t>
            </a:r>
            <a:r>
              <a:rPr lang="en-GB" u="sng" dirty="0"/>
              <a:t>unfeasible </a:t>
            </a:r>
            <a:r>
              <a:rPr lang="en-GB" dirty="0"/>
              <a:t>that ‘brave Macbeth’ hesitates to kill Duncan .’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Why does he kill the king?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76200" indent="0">
              <a:buNone/>
            </a:pPr>
            <a:r>
              <a:rPr lang="en-GB" dirty="0"/>
              <a:t>His own ‘vaulting ambition’?</a:t>
            </a:r>
          </a:p>
          <a:p>
            <a:pPr marL="76200" indent="0">
              <a:buNone/>
            </a:pPr>
            <a:endParaRPr lang="en-GB" dirty="0"/>
          </a:p>
          <a:p>
            <a:pPr marL="76200" indent="0">
              <a:buNone/>
            </a:pPr>
            <a:endParaRPr lang="en-GB" dirty="0"/>
          </a:p>
          <a:p>
            <a:pPr marL="76200" indent="0">
              <a:buNone/>
            </a:pPr>
            <a:endParaRPr lang="en-GB" dirty="0"/>
          </a:p>
          <a:p>
            <a:pPr marL="76200" indent="0">
              <a:buNone/>
            </a:pPr>
            <a:r>
              <a:rPr lang="en-GB" dirty="0"/>
              <a:t>Other characters?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Why does he hesitate?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4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76200" indent="0">
              <a:buNone/>
            </a:pPr>
            <a:r>
              <a:rPr lang="en-GB" dirty="0"/>
              <a:t>Context – Importance of Monarchy in Shakespeare’s time? </a:t>
            </a:r>
          </a:p>
          <a:p>
            <a:pPr marL="76200" indent="0">
              <a:buNone/>
            </a:pPr>
            <a:endParaRPr lang="en-GB" dirty="0"/>
          </a:p>
          <a:p>
            <a:pPr marL="76200" indent="0">
              <a:buNone/>
            </a:pPr>
            <a:r>
              <a:rPr lang="en-GB" dirty="0"/>
              <a:t>How is the murder of Duncan different to the way Macbeth killed people in war? </a:t>
            </a:r>
          </a:p>
        </p:txBody>
      </p:sp>
    </p:spTree>
    <p:extLst>
      <p:ext uri="{BB962C8B-B14F-4D97-AF65-F5344CB8AC3E}">
        <p14:creationId xmlns:p14="http://schemas.microsoft.com/office/powerpoint/2010/main" val="2671488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70C0"/>
      </a:accent1>
      <a:accent2>
        <a:srgbClr val="FF0000"/>
      </a:accent2>
      <a:accent3>
        <a:srgbClr val="92D050"/>
      </a:accent3>
      <a:accent4>
        <a:srgbClr val="FFFF00"/>
      </a:accent4>
      <a:accent5>
        <a:srgbClr val="7030A0"/>
      </a:accent5>
      <a:accent6>
        <a:srgbClr val="FFC000"/>
      </a:accent6>
      <a:hlink>
        <a:srgbClr val="FE19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394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Act 2. </vt:lpstr>
      <vt:lpstr>PowerPoint Presentation</vt:lpstr>
      <vt:lpstr>Freytag’s Pyramid</vt:lpstr>
      <vt:lpstr>Rising Action. Make some notes in your book.  </vt:lpstr>
      <vt:lpstr>What moments have we had that built tension and held the audience’s interest? </vt:lpstr>
      <vt:lpstr>What moments have we had that built tension and held the audience’s interest? </vt:lpstr>
      <vt:lpstr>Complete the ‘rising action’ box. </vt:lpstr>
      <vt:lpstr>‘It’s unfeasible that ‘brave Macbeth’ (Act 1 Scene 2) hesitates to kill Duncan in Act 2.’ To what extent do you agree? </vt:lpstr>
      <vt:lpstr>‘It’s unfeasible that ‘brave Macbeth’ hesitates to kill Duncan .’</vt:lpstr>
      <vt:lpstr>PowerPoint Presentation</vt:lpstr>
      <vt:lpstr>‘It’s unfeasible that ‘brave Macbeth’ hesitates to kill Duncan .’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19th February</dc:title>
  <dc:creator>Ms E. Salt</dc:creator>
  <cp:lastModifiedBy>Emma Salt</cp:lastModifiedBy>
  <cp:revision>48</cp:revision>
  <dcterms:modified xsi:type="dcterms:W3CDTF">2019-08-25T09:39:25Z</dcterms:modified>
</cp:coreProperties>
</file>