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43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09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4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930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11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94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5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069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48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94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20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DEC2C-ECAF-4D06-BCE5-25D397592E33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B8707-42FD-40BB-BBA1-BEE07C51B3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54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br>
              <a:rPr lang="en-GB" u="sng" dirty="0"/>
            </a:br>
            <a:r>
              <a:rPr lang="en-GB" u="sng" dirty="0"/>
              <a:t>Macbeth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946366"/>
            <a:ext cx="4671605" cy="4336868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dirty="0"/>
              <a:t>Write a list of words to describe Macbeth.</a:t>
            </a:r>
          </a:p>
          <a:p>
            <a:endParaRPr lang="en-GB" dirty="0"/>
          </a:p>
          <a:p>
            <a:r>
              <a:rPr lang="en-GB" dirty="0"/>
              <a:t>Can you think of different words to describe him at different points in the play? 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Challenge: go through Act 1 and pick out 5 words used to describe Macbeth. Do they make up a </a:t>
            </a:r>
            <a:r>
              <a:rPr lang="en-GB" b="1" u="sng" dirty="0">
                <a:solidFill>
                  <a:srgbClr val="FF0000"/>
                </a:solidFill>
              </a:rPr>
              <a:t>sematic field</a:t>
            </a:r>
            <a:r>
              <a:rPr lang="en-GB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776" y="1946366"/>
            <a:ext cx="3073574" cy="433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58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GB" b="1" u="sng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>
              <a:buNone/>
            </a:pPr>
            <a:r>
              <a:rPr lang="en-GB" dirty="0"/>
              <a:t>To begin to plot Macbeth’s journey throughout the play. </a:t>
            </a:r>
          </a:p>
          <a:p>
            <a:endParaRPr lang="en-GB" b="1" u="sng" dirty="0">
              <a:solidFill>
                <a:srgbClr val="FF0000"/>
              </a:solidFill>
            </a:endParaRPr>
          </a:p>
          <a:p>
            <a:r>
              <a:rPr lang="en-GB" b="1" u="sng" dirty="0">
                <a:solidFill>
                  <a:srgbClr val="FF0000"/>
                </a:solidFill>
              </a:rPr>
              <a:t>Why do I want you to achieve this? </a:t>
            </a:r>
          </a:p>
          <a:p>
            <a:pPr marL="0" indent="0">
              <a:buNone/>
            </a:pPr>
            <a:r>
              <a:rPr lang="en-GB" dirty="0"/>
              <a:t>To develop your knowledge on plot and character in Macbeth and show this knowledge in an exam question. </a:t>
            </a:r>
          </a:p>
          <a:p>
            <a:endParaRPr lang="en-GB" b="1" u="sng" dirty="0">
              <a:solidFill>
                <a:srgbClr val="FF0000"/>
              </a:solidFill>
            </a:endParaRPr>
          </a:p>
          <a:p>
            <a:r>
              <a:rPr lang="en-GB" b="1" u="sng" dirty="0">
                <a:solidFill>
                  <a:srgbClr val="FF0000"/>
                </a:solidFill>
              </a:rPr>
              <a:t>How will I know if you’ve achieved it? </a:t>
            </a:r>
          </a:p>
          <a:p>
            <a:pPr marL="0" indent="0">
              <a:buNone/>
            </a:pPr>
            <a:r>
              <a:rPr lang="en-GB" dirty="0"/>
              <a:t>You will have made </a:t>
            </a:r>
            <a:r>
              <a:rPr lang="en-GB" u="sng" dirty="0"/>
              <a:t>supported</a:t>
            </a:r>
            <a:r>
              <a:rPr lang="en-GB" dirty="0"/>
              <a:t> comments about how Macbeth changes as the play goes on </a:t>
            </a:r>
            <a:r>
              <a:rPr lang="en-GB" dirty="0">
                <a:solidFill>
                  <a:srgbClr val="FF0000"/>
                </a:solidFill>
              </a:rPr>
              <a:t>and make comments on the </a:t>
            </a:r>
            <a:r>
              <a:rPr lang="en-GB" b="1" u="sng" dirty="0">
                <a:solidFill>
                  <a:srgbClr val="FF0000"/>
                </a:solidFill>
              </a:rPr>
              <a:t>connotations</a:t>
            </a:r>
            <a:r>
              <a:rPr lang="en-GB" dirty="0">
                <a:solidFill>
                  <a:srgbClr val="FF0000"/>
                </a:solidFill>
              </a:rPr>
              <a:t> of a range of words used within the play.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23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You do </a:t>
            </a:r>
            <a:r>
              <a:rPr lang="en-GB" b="1" dirty="0"/>
              <a:t>2 GCSEs </a:t>
            </a:r>
            <a:r>
              <a:rPr lang="en-GB" dirty="0"/>
              <a:t>in English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One in English language (reading and writing)</a:t>
            </a:r>
          </a:p>
          <a:p>
            <a:r>
              <a:rPr lang="en-GB" dirty="0"/>
              <a:t>One in English </a:t>
            </a:r>
            <a:r>
              <a:rPr lang="en-GB" b="1" u="sng" dirty="0"/>
              <a:t>literature.</a:t>
            </a:r>
          </a:p>
          <a:p>
            <a:r>
              <a:rPr lang="en-GB" dirty="0"/>
              <a:t>For part of your literature GCSE, you will answer a question on a Shakespeare play. </a:t>
            </a:r>
          </a:p>
          <a:p>
            <a:r>
              <a:rPr lang="en-GB" dirty="0"/>
              <a:t>We will do Macbeth for the exam. </a:t>
            </a:r>
            <a:r>
              <a:rPr lang="en-GB" b="1" u="sn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079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5" t="8929" r="33323" b="29615"/>
          <a:stretch/>
        </p:blipFill>
        <p:spPr bwMode="auto">
          <a:xfrm>
            <a:off x="2357754" y="1160748"/>
            <a:ext cx="4158462" cy="431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9772" y="1862826"/>
            <a:ext cx="1458162" cy="2700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Rectangle 5"/>
          <p:cNvSpPr/>
          <p:nvPr/>
        </p:nvSpPr>
        <p:spPr>
          <a:xfrm>
            <a:off x="2411760" y="2618910"/>
            <a:ext cx="2268252" cy="97210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2411760" y="4077072"/>
            <a:ext cx="3996444" cy="64807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/>
          <p:cNvSpPr txBox="1"/>
          <p:nvPr/>
        </p:nvSpPr>
        <p:spPr>
          <a:xfrm>
            <a:off x="5432258" y="1037724"/>
            <a:ext cx="3410952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This is an exam preparation based lesson. </a:t>
            </a:r>
          </a:p>
          <a:p>
            <a:pPr algn="ctr"/>
            <a:endParaRPr lang="en-GB" sz="1500" dirty="0"/>
          </a:p>
          <a:p>
            <a:pPr algn="ctr"/>
            <a:r>
              <a:rPr lang="en-GB" sz="1500" dirty="0"/>
              <a:t>You will not have the text.</a:t>
            </a:r>
          </a:p>
          <a:p>
            <a:pPr algn="ctr"/>
            <a:endParaRPr lang="en-GB" sz="1500" dirty="0"/>
          </a:p>
          <a:p>
            <a:pPr algn="ctr"/>
            <a:r>
              <a:rPr lang="en-GB" sz="1500" dirty="0"/>
              <a:t>You will be required to have a good knowledge of the play </a:t>
            </a:r>
            <a:r>
              <a:rPr lang="en-GB" sz="1500" dirty="0">
                <a:solidFill>
                  <a:srgbClr val="FF0000"/>
                </a:solidFill>
              </a:rPr>
              <a:t>and know a wide range of quotations from </a:t>
            </a:r>
            <a:r>
              <a:rPr lang="en-GB" sz="1500" u="sng" dirty="0">
                <a:solidFill>
                  <a:srgbClr val="FF0000"/>
                </a:solidFill>
              </a:rPr>
              <a:t>across the full play.</a:t>
            </a:r>
            <a:r>
              <a:rPr lang="en-GB" sz="15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780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GB" dirty="0"/>
              <a:t>Macbeth’s Journey.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What journey does he make throughout the play?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You will use linked hexagons to track Macbeth’s journey. </a:t>
            </a:r>
          </a:p>
        </p:txBody>
      </p:sp>
    </p:spTree>
    <p:extLst>
      <p:ext uri="{BB962C8B-B14F-4D97-AF65-F5344CB8AC3E}">
        <p14:creationId xmlns:p14="http://schemas.microsoft.com/office/powerpoint/2010/main" val="250246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/>
          <p:cNvSpPr/>
          <p:nvPr/>
        </p:nvSpPr>
        <p:spPr>
          <a:xfrm>
            <a:off x="415090" y="1037724"/>
            <a:ext cx="2093495" cy="167840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/>
              <a:t>‘Brave Macbeth’ in Act 1 Scene 2 because….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32258" y="1037725"/>
            <a:ext cx="341095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What could I put in the next hexagon?</a:t>
            </a:r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Which Act / Scene could I use?</a:t>
            </a:r>
          </a:p>
          <a:p>
            <a:pPr algn="ctr"/>
            <a:endParaRPr lang="en-GB" sz="1600" dirty="0"/>
          </a:p>
          <a:p>
            <a:pPr algn="ctr"/>
            <a:r>
              <a:rPr lang="en-GB" sz="1600" b="1" dirty="0"/>
              <a:t>Where </a:t>
            </a:r>
            <a:r>
              <a:rPr lang="en-GB" sz="1600" dirty="0"/>
              <a:t>should I place the next hexagon?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2590" y="4490787"/>
            <a:ext cx="3410952" cy="5539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/>
              <a:t>I would recommend you turn your book to landscape!</a:t>
            </a:r>
          </a:p>
        </p:txBody>
      </p:sp>
    </p:spTree>
    <p:extLst>
      <p:ext uri="{BB962C8B-B14F-4D97-AF65-F5344CB8AC3E}">
        <p14:creationId xmlns:p14="http://schemas.microsoft.com/office/powerpoint/2010/main" val="240548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xagon 7"/>
          <p:cNvSpPr/>
          <p:nvPr/>
        </p:nvSpPr>
        <p:spPr>
          <a:xfrm>
            <a:off x="276727" y="1649430"/>
            <a:ext cx="2093495" cy="167840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00" dirty="0"/>
              <a:t>‘Brave Macbeth’ in Act 1 Scene 2 because….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97643" y="1649430"/>
            <a:ext cx="341095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My example.</a:t>
            </a:r>
          </a:p>
          <a:p>
            <a:pPr algn="ctr"/>
            <a:endParaRPr lang="en-GB" sz="2000" dirty="0"/>
          </a:p>
          <a:p>
            <a:pPr algn="ctr"/>
            <a:r>
              <a:rPr lang="en-GB" sz="2000" dirty="0"/>
              <a:t>Let’s complete it together. </a:t>
            </a:r>
          </a:p>
        </p:txBody>
      </p:sp>
      <p:sp>
        <p:nvSpPr>
          <p:cNvPr id="5" name="Hexagon 4"/>
          <p:cNvSpPr/>
          <p:nvPr/>
        </p:nvSpPr>
        <p:spPr>
          <a:xfrm>
            <a:off x="2117559" y="1037724"/>
            <a:ext cx="2093495" cy="1678405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/>
              <a:t>Act 1 Scene 7, ‘I dare do all that may become a man’.</a:t>
            </a:r>
          </a:p>
          <a:p>
            <a:pPr algn="ctr"/>
            <a:r>
              <a:rPr lang="en-GB" sz="1500" dirty="0"/>
              <a:t>This suggests… </a:t>
            </a:r>
          </a:p>
        </p:txBody>
      </p:sp>
    </p:spTree>
    <p:extLst>
      <p:ext uri="{BB962C8B-B14F-4D97-AF65-F5344CB8AC3E}">
        <p14:creationId xmlns:p14="http://schemas.microsoft.com/office/powerpoint/2010/main" val="31053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4678"/>
            <a:ext cx="3143250" cy="994172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Useful scenes to look at.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25577"/>
            <a:ext cx="3143250" cy="430668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Act 1 Scene 2</a:t>
            </a:r>
          </a:p>
          <a:p>
            <a:r>
              <a:rPr lang="en-GB" dirty="0"/>
              <a:t>Act 1 Scene 7</a:t>
            </a:r>
          </a:p>
          <a:p>
            <a:r>
              <a:rPr lang="en-GB" dirty="0"/>
              <a:t>Act 2 Scene 1</a:t>
            </a:r>
          </a:p>
          <a:p>
            <a:r>
              <a:rPr lang="en-GB" dirty="0"/>
              <a:t>Act 2 Scene 2</a:t>
            </a:r>
          </a:p>
          <a:p>
            <a:r>
              <a:rPr lang="en-GB" dirty="0"/>
              <a:t>Act 3 Scene 1</a:t>
            </a:r>
          </a:p>
          <a:p>
            <a:r>
              <a:rPr lang="en-GB" dirty="0"/>
              <a:t>Act 4 Scene 1</a:t>
            </a:r>
          </a:p>
          <a:p>
            <a:r>
              <a:rPr lang="en-GB" dirty="0"/>
              <a:t>Act 5 Scene 1</a:t>
            </a:r>
          </a:p>
          <a:p>
            <a:r>
              <a:rPr lang="en-GB" dirty="0"/>
              <a:t>Act 5 Scene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8653" y="1625577"/>
            <a:ext cx="5104311" cy="42934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100" dirty="0"/>
              <a:t>Look for a quotation which gives us clues about how Macbeth is presented. </a:t>
            </a:r>
          </a:p>
          <a:p>
            <a:pPr algn="ctr"/>
            <a:endParaRPr lang="en-GB" sz="2100" dirty="0"/>
          </a:p>
          <a:p>
            <a:pPr algn="ctr"/>
            <a:r>
              <a:rPr lang="en-GB" sz="2100" dirty="0"/>
              <a:t>Write it in your hexagon. Add the act and scene number. </a:t>
            </a:r>
          </a:p>
          <a:p>
            <a:pPr algn="ctr"/>
            <a:r>
              <a:rPr lang="en-GB" sz="2100" dirty="0"/>
              <a:t>Explain what is happening to Macbeth at that point. </a:t>
            </a:r>
          </a:p>
          <a:p>
            <a:pPr algn="ctr"/>
            <a:endParaRPr lang="en-GB" sz="2100" dirty="0"/>
          </a:p>
          <a:p>
            <a:pPr algn="ctr"/>
            <a:r>
              <a:rPr lang="en-GB" sz="2100" dirty="0"/>
              <a:t>Look at the next part of the text for another hexagon. Repeat. </a:t>
            </a:r>
          </a:p>
          <a:p>
            <a:pPr algn="ctr"/>
            <a:endParaRPr lang="en-GB" sz="2100" dirty="0"/>
          </a:p>
          <a:p>
            <a:pPr algn="ctr"/>
            <a:r>
              <a:rPr lang="en-GB" sz="2100" dirty="0"/>
              <a:t>Create a chain to represent his journey. </a:t>
            </a:r>
          </a:p>
          <a:p>
            <a:pPr algn="ctr"/>
            <a:r>
              <a:rPr lang="en-GB" sz="21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92541" y="363187"/>
            <a:ext cx="4776537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Expectations:</a:t>
            </a:r>
          </a:p>
          <a:p>
            <a:pPr algn="ctr"/>
            <a:r>
              <a:rPr lang="en-GB" sz="1500" dirty="0"/>
              <a:t>Quiet working</a:t>
            </a:r>
          </a:p>
          <a:p>
            <a:pPr algn="ctr"/>
            <a:r>
              <a:rPr lang="en-GB" sz="1500" dirty="0"/>
              <a:t>Use the scissors and glue sensibly</a:t>
            </a:r>
          </a:p>
          <a:p>
            <a:pPr algn="ctr"/>
            <a:r>
              <a:rPr lang="en-GB" sz="1500" dirty="0"/>
              <a:t>Work to the best of your ability. </a:t>
            </a:r>
          </a:p>
        </p:txBody>
      </p:sp>
    </p:spTree>
    <p:extLst>
      <p:ext uri="{BB962C8B-B14F-4D97-AF65-F5344CB8AC3E}">
        <p14:creationId xmlns:p14="http://schemas.microsoft.com/office/powerpoint/2010/main" val="311775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C883-F60F-4B28-9596-B2C6AD44F0A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Compare your graph with your partner’s graph.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8DFDF-2155-4E24-BD44-CCF115C2D7F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Any similarities / differences?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turning point(s) did you find? Are they the same </a:t>
            </a:r>
            <a:r>
              <a:rPr lang="en-GB"/>
              <a:t>/ different? </a:t>
            </a:r>
          </a:p>
        </p:txBody>
      </p:sp>
    </p:spTree>
    <p:extLst>
      <p:ext uri="{BB962C8B-B14F-4D97-AF65-F5344CB8AC3E}">
        <p14:creationId xmlns:p14="http://schemas.microsoft.com/office/powerpoint/2010/main" val="628256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475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Macbeth</vt:lpstr>
      <vt:lpstr>Objectives</vt:lpstr>
      <vt:lpstr>You do 2 GCSEs in English</vt:lpstr>
      <vt:lpstr>PowerPoint Presentation</vt:lpstr>
      <vt:lpstr>Macbeth’s Journey. </vt:lpstr>
      <vt:lpstr>PowerPoint Presentation</vt:lpstr>
      <vt:lpstr>PowerPoint Presentation</vt:lpstr>
      <vt:lpstr>Useful scenes to look at. </vt:lpstr>
      <vt:lpstr>Compare your graph with your partner’s graph. </vt:lpstr>
    </vt:vector>
  </TitlesOfParts>
  <Company>Kelvin Hall School - YHCLT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Friday</dc:title>
  <dc:creator>Ms E. Salt</dc:creator>
  <cp:lastModifiedBy>Emma Salt</cp:lastModifiedBy>
  <cp:revision>17</cp:revision>
  <dcterms:created xsi:type="dcterms:W3CDTF">2017-09-06T14:48:26Z</dcterms:created>
  <dcterms:modified xsi:type="dcterms:W3CDTF">2019-08-25T10:38:23Z</dcterms:modified>
</cp:coreProperties>
</file>