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9" r:id="rId2"/>
    <p:sldId id="277" r:id="rId3"/>
    <p:sldId id="278" r:id="rId4"/>
    <p:sldId id="279" r:id="rId5"/>
    <p:sldId id="291" r:id="rId6"/>
    <p:sldId id="289" r:id="rId7"/>
    <p:sldId id="292" r:id="rId8"/>
    <p:sldId id="293" r:id="rId9"/>
    <p:sldId id="295" r:id="rId10"/>
    <p:sldId id="301" r:id="rId11"/>
  </p:sldIdLst>
  <p:sldSz cx="9144000" cy="6858000" type="screen4x3"/>
  <p:notesSz cx="6742113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191D0F-2BEE-45E3-AFA1-11913AD49A83}" type="doc">
      <dgm:prSet loTypeId="urn:microsoft.com/office/officeart/2005/8/layout/cycle2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CD8FA4C1-4CCF-43D7-B4F5-A6CD4C118FEB}">
      <dgm:prSet phldrT="[Text]"/>
      <dgm:spPr/>
      <dgm:t>
        <a:bodyPr/>
        <a:lstStyle/>
        <a:p>
          <a:r>
            <a:rPr lang="en-GB" dirty="0"/>
            <a:t>Armed Head</a:t>
          </a:r>
        </a:p>
      </dgm:t>
    </dgm:pt>
    <dgm:pt modelId="{39211927-055B-49E3-9F78-2A08141A75BE}" type="parTrans" cxnId="{660CDCEA-E997-423A-8C61-210C038E806C}">
      <dgm:prSet/>
      <dgm:spPr/>
      <dgm:t>
        <a:bodyPr/>
        <a:lstStyle/>
        <a:p>
          <a:endParaRPr lang="en-GB"/>
        </a:p>
      </dgm:t>
    </dgm:pt>
    <dgm:pt modelId="{6A518A91-ADA2-4F51-A6F0-7696BFF6DD55}" type="sibTrans" cxnId="{660CDCEA-E997-423A-8C61-210C038E806C}">
      <dgm:prSet/>
      <dgm:spPr/>
      <dgm:t>
        <a:bodyPr/>
        <a:lstStyle/>
        <a:p>
          <a:endParaRPr lang="en-GB"/>
        </a:p>
      </dgm:t>
    </dgm:pt>
    <dgm:pt modelId="{216AD37E-82CC-4442-A88F-E6E5D3F0C5AD}">
      <dgm:prSet phldrT="[Text]"/>
      <dgm:spPr/>
      <dgm:t>
        <a:bodyPr/>
        <a:lstStyle/>
        <a:p>
          <a:r>
            <a:rPr lang="en-GB" dirty="0"/>
            <a:t>Bloody Child</a:t>
          </a:r>
        </a:p>
      </dgm:t>
    </dgm:pt>
    <dgm:pt modelId="{ECDCDF18-8050-4F2E-96FC-C628FC37F7B9}" type="parTrans" cxnId="{B77D9884-9433-457F-9CD5-6C08F6335A05}">
      <dgm:prSet/>
      <dgm:spPr/>
      <dgm:t>
        <a:bodyPr/>
        <a:lstStyle/>
        <a:p>
          <a:endParaRPr lang="en-GB"/>
        </a:p>
      </dgm:t>
    </dgm:pt>
    <dgm:pt modelId="{1C8817BE-249F-45A1-B49C-5B4A5C510B50}" type="sibTrans" cxnId="{B77D9884-9433-457F-9CD5-6C08F6335A05}">
      <dgm:prSet/>
      <dgm:spPr/>
      <dgm:t>
        <a:bodyPr/>
        <a:lstStyle/>
        <a:p>
          <a:endParaRPr lang="en-GB"/>
        </a:p>
      </dgm:t>
    </dgm:pt>
    <dgm:pt modelId="{1EB1C78C-675E-4DE0-8E9F-9450D4BC8995}">
      <dgm:prSet phldrT="[Text]"/>
      <dgm:spPr/>
      <dgm:t>
        <a:bodyPr/>
        <a:lstStyle/>
        <a:p>
          <a:r>
            <a:rPr lang="en-GB" dirty="0"/>
            <a:t>Child Crowned with Tree</a:t>
          </a:r>
        </a:p>
      </dgm:t>
    </dgm:pt>
    <dgm:pt modelId="{4F8C2DA9-84CB-4304-A2B8-37D15F473F9C}" type="parTrans" cxnId="{395B3EF2-5FFA-4F6D-ABA6-1F6DB1B3D49D}">
      <dgm:prSet/>
      <dgm:spPr/>
      <dgm:t>
        <a:bodyPr/>
        <a:lstStyle/>
        <a:p>
          <a:endParaRPr lang="en-GB"/>
        </a:p>
      </dgm:t>
    </dgm:pt>
    <dgm:pt modelId="{74FF5375-4276-491A-96E0-EADDA34DABC5}" type="sibTrans" cxnId="{395B3EF2-5FFA-4F6D-ABA6-1F6DB1B3D49D}">
      <dgm:prSet/>
      <dgm:spPr/>
      <dgm:t>
        <a:bodyPr/>
        <a:lstStyle/>
        <a:p>
          <a:endParaRPr lang="en-GB"/>
        </a:p>
      </dgm:t>
    </dgm:pt>
    <dgm:pt modelId="{B1B16D33-F1B9-47AF-8389-7DF9CD20434C}">
      <dgm:prSet phldrT="[Text]"/>
      <dgm:spPr/>
      <dgm:t>
        <a:bodyPr/>
        <a:lstStyle/>
        <a:p>
          <a:r>
            <a:rPr lang="en-GB" dirty="0"/>
            <a:t>Procession</a:t>
          </a:r>
        </a:p>
      </dgm:t>
    </dgm:pt>
    <dgm:pt modelId="{26F79FB3-AE36-410B-93E4-797CB36864DD}" type="parTrans" cxnId="{C63FC041-50CF-45D4-A203-2977C4BA9A25}">
      <dgm:prSet/>
      <dgm:spPr/>
      <dgm:t>
        <a:bodyPr/>
        <a:lstStyle/>
        <a:p>
          <a:endParaRPr lang="en-GB"/>
        </a:p>
      </dgm:t>
    </dgm:pt>
    <dgm:pt modelId="{28A35280-8058-4876-98F7-D5A640C23535}" type="sibTrans" cxnId="{C63FC041-50CF-45D4-A203-2977C4BA9A25}">
      <dgm:prSet/>
      <dgm:spPr/>
      <dgm:t>
        <a:bodyPr/>
        <a:lstStyle/>
        <a:p>
          <a:endParaRPr lang="en-GB"/>
        </a:p>
      </dgm:t>
    </dgm:pt>
    <dgm:pt modelId="{5DBDBD4E-3C84-4429-BDCD-4F96B9BFE8DB}" type="pres">
      <dgm:prSet presAssocID="{77191D0F-2BEE-45E3-AFA1-11913AD49A83}" presName="cycle" presStyleCnt="0">
        <dgm:presLayoutVars>
          <dgm:dir/>
          <dgm:resizeHandles val="exact"/>
        </dgm:presLayoutVars>
      </dgm:prSet>
      <dgm:spPr/>
    </dgm:pt>
    <dgm:pt modelId="{205D67C6-8115-447A-AE65-A34FE501F024}" type="pres">
      <dgm:prSet presAssocID="{CD8FA4C1-4CCF-43D7-B4F5-A6CD4C118FEB}" presName="node" presStyleLbl="node1" presStyleIdx="0" presStyleCnt="4">
        <dgm:presLayoutVars>
          <dgm:bulletEnabled val="1"/>
        </dgm:presLayoutVars>
      </dgm:prSet>
      <dgm:spPr/>
    </dgm:pt>
    <dgm:pt modelId="{A146FDE8-23CC-422B-A979-85F573F0959D}" type="pres">
      <dgm:prSet presAssocID="{6A518A91-ADA2-4F51-A6F0-7696BFF6DD55}" presName="sibTrans" presStyleLbl="sibTrans2D1" presStyleIdx="0" presStyleCnt="4"/>
      <dgm:spPr/>
    </dgm:pt>
    <dgm:pt modelId="{6C006B69-117F-4023-BC00-DE0CFAEF545A}" type="pres">
      <dgm:prSet presAssocID="{6A518A91-ADA2-4F51-A6F0-7696BFF6DD55}" presName="connectorText" presStyleLbl="sibTrans2D1" presStyleIdx="0" presStyleCnt="4"/>
      <dgm:spPr/>
    </dgm:pt>
    <dgm:pt modelId="{FD1112F4-55EA-46E8-AA2F-62ACF04750FE}" type="pres">
      <dgm:prSet presAssocID="{216AD37E-82CC-4442-A88F-E6E5D3F0C5AD}" presName="node" presStyleLbl="node1" presStyleIdx="1" presStyleCnt="4" custRadScaleRad="142460" custRadScaleInc="228">
        <dgm:presLayoutVars>
          <dgm:bulletEnabled val="1"/>
        </dgm:presLayoutVars>
      </dgm:prSet>
      <dgm:spPr/>
    </dgm:pt>
    <dgm:pt modelId="{F74F19B8-9BBA-43A1-B4CE-E3CBF48D9389}" type="pres">
      <dgm:prSet presAssocID="{1C8817BE-249F-45A1-B49C-5B4A5C510B50}" presName="sibTrans" presStyleLbl="sibTrans2D1" presStyleIdx="1" presStyleCnt="4"/>
      <dgm:spPr/>
    </dgm:pt>
    <dgm:pt modelId="{3193452E-DA48-408A-957C-6D99DFE0960C}" type="pres">
      <dgm:prSet presAssocID="{1C8817BE-249F-45A1-B49C-5B4A5C510B50}" presName="connectorText" presStyleLbl="sibTrans2D1" presStyleIdx="1" presStyleCnt="4"/>
      <dgm:spPr/>
    </dgm:pt>
    <dgm:pt modelId="{1836CCAF-FD0F-426F-B4D4-C642F4674EE7}" type="pres">
      <dgm:prSet presAssocID="{1EB1C78C-675E-4DE0-8E9F-9450D4BC8995}" presName="node" presStyleLbl="node1" presStyleIdx="2" presStyleCnt="4">
        <dgm:presLayoutVars>
          <dgm:bulletEnabled val="1"/>
        </dgm:presLayoutVars>
      </dgm:prSet>
      <dgm:spPr/>
    </dgm:pt>
    <dgm:pt modelId="{162C05C3-BD1E-4DB8-9448-34350C0BA150}" type="pres">
      <dgm:prSet presAssocID="{74FF5375-4276-491A-96E0-EADDA34DABC5}" presName="sibTrans" presStyleLbl="sibTrans2D1" presStyleIdx="2" presStyleCnt="4"/>
      <dgm:spPr/>
    </dgm:pt>
    <dgm:pt modelId="{344B5717-8941-4A88-BAB9-D0B4AB54BEDA}" type="pres">
      <dgm:prSet presAssocID="{74FF5375-4276-491A-96E0-EADDA34DABC5}" presName="connectorText" presStyleLbl="sibTrans2D1" presStyleIdx="2" presStyleCnt="4"/>
      <dgm:spPr/>
    </dgm:pt>
    <dgm:pt modelId="{D3A07CDE-54C5-4623-914E-8B9ECACDB248}" type="pres">
      <dgm:prSet presAssocID="{B1B16D33-F1B9-47AF-8389-7DF9CD20434C}" presName="node" presStyleLbl="node1" presStyleIdx="3" presStyleCnt="4" custRadScaleRad="128566" custRadScaleInc="-253">
        <dgm:presLayoutVars>
          <dgm:bulletEnabled val="1"/>
        </dgm:presLayoutVars>
      </dgm:prSet>
      <dgm:spPr/>
    </dgm:pt>
    <dgm:pt modelId="{358CFCF2-9CA5-47D7-BA74-D38374D97B70}" type="pres">
      <dgm:prSet presAssocID="{28A35280-8058-4876-98F7-D5A640C23535}" presName="sibTrans" presStyleLbl="sibTrans2D1" presStyleIdx="3" presStyleCnt="4"/>
      <dgm:spPr/>
    </dgm:pt>
    <dgm:pt modelId="{BD497E95-62F7-4DA9-A573-9286D7ABACA0}" type="pres">
      <dgm:prSet presAssocID="{28A35280-8058-4876-98F7-D5A640C23535}" presName="connectorText" presStyleLbl="sibTrans2D1" presStyleIdx="3" presStyleCnt="4"/>
      <dgm:spPr/>
    </dgm:pt>
  </dgm:ptLst>
  <dgm:cxnLst>
    <dgm:cxn modelId="{FE553919-FC84-469D-94B6-F8D641F094BE}" type="presOf" srcId="{1EB1C78C-675E-4DE0-8E9F-9450D4BC8995}" destId="{1836CCAF-FD0F-426F-B4D4-C642F4674EE7}" srcOrd="0" destOrd="0" presId="urn:microsoft.com/office/officeart/2005/8/layout/cycle2"/>
    <dgm:cxn modelId="{0490312A-43DB-423E-A6AC-A036422E5CD3}" type="presOf" srcId="{CD8FA4C1-4CCF-43D7-B4F5-A6CD4C118FEB}" destId="{205D67C6-8115-447A-AE65-A34FE501F024}" srcOrd="0" destOrd="0" presId="urn:microsoft.com/office/officeart/2005/8/layout/cycle2"/>
    <dgm:cxn modelId="{169B5E2E-80F7-4D83-BB7F-F31EC7856F20}" type="presOf" srcId="{6A518A91-ADA2-4F51-A6F0-7696BFF6DD55}" destId="{A146FDE8-23CC-422B-A979-85F573F0959D}" srcOrd="0" destOrd="0" presId="urn:microsoft.com/office/officeart/2005/8/layout/cycle2"/>
    <dgm:cxn modelId="{15F16E39-1B65-4597-9321-B5E155E64D51}" type="presOf" srcId="{B1B16D33-F1B9-47AF-8389-7DF9CD20434C}" destId="{D3A07CDE-54C5-4623-914E-8B9ECACDB248}" srcOrd="0" destOrd="0" presId="urn:microsoft.com/office/officeart/2005/8/layout/cycle2"/>
    <dgm:cxn modelId="{04753F3E-1884-4217-9A78-0BE052F047F2}" type="presOf" srcId="{1C8817BE-249F-45A1-B49C-5B4A5C510B50}" destId="{3193452E-DA48-408A-957C-6D99DFE0960C}" srcOrd="1" destOrd="0" presId="urn:microsoft.com/office/officeart/2005/8/layout/cycle2"/>
    <dgm:cxn modelId="{C63FC041-50CF-45D4-A203-2977C4BA9A25}" srcId="{77191D0F-2BEE-45E3-AFA1-11913AD49A83}" destId="{B1B16D33-F1B9-47AF-8389-7DF9CD20434C}" srcOrd="3" destOrd="0" parTransId="{26F79FB3-AE36-410B-93E4-797CB36864DD}" sibTransId="{28A35280-8058-4876-98F7-D5A640C23535}"/>
    <dgm:cxn modelId="{C0E88E6F-0AF2-4BA8-847E-67D4C1351066}" type="presOf" srcId="{28A35280-8058-4876-98F7-D5A640C23535}" destId="{358CFCF2-9CA5-47D7-BA74-D38374D97B70}" srcOrd="0" destOrd="0" presId="urn:microsoft.com/office/officeart/2005/8/layout/cycle2"/>
    <dgm:cxn modelId="{9880A671-FBD9-4761-B093-FA717EAF6840}" type="presOf" srcId="{74FF5375-4276-491A-96E0-EADDA34DABC5}" destId="{162C05C3-BD1E-4DB8-9448-34350C0BA150}" srcOrd="0" destOrd="0" presId="urn:microsoft.com/office/officeart/2005/8/layout/cycle2"/>
    <dgm:cxn modelId="{A8DDA87D-FC48-4B7F-A997-6680C36386D9}" type="presOf" srcId="{28A35280-8058-4876-98F7-D5A640C23535}" destId="{BD497E95-62F7-4DA9-A573-9286D7ABACA0}" srcOrd="1" destOrd="0" presId="urn:microsoft.com/office/officeart/2005/8/layout/cycle2"/>
    <dgm:cxn modelId="{B77D9884-9433-457F-9CD5-6C08F6335A05}" srcId="{77191D0F-2BEE-45E3-AFA1-11913AD49A83}" destId="{216AD37E-82CC-4442-A88F-E6E5D3F0C5AD}" srcOrd="1" destOrd="0" parTransId="{ECDCDF18-8050-4F2E-96FC-C628FC37F7B9}" sibTransId="{1C8817BE-249F-45A1-B49C-5B4A5C510B50}"/>
    <dgm:cxn modelId="{4DF15898-D127-47D5-A3A5-8DE1FF9B4ADC}" type="presOf" srcId="{74FF5375-4276-491A-96E0-EADDA34DABC5}" destId="{344B5717-8941-4A88-BAB9-D0B4AB54BEDA}" srcOrd="1" destOrd="0" presId="urn:microsoft.com/office/officeart/2005/8/layout/cycle2"/>
    <dgm:cxn modelId="{015414DF-A9F9-4378-B073-796A4E34B1C1}" type="presOf" srcId="{77191D0F-2BEE-45E3-AFA1-11913AD49A83}" destId="{5DBDBD4E-3C84-4429-BDCD-4F96B9BFE8DB}" srcOrd="0" destOrd="0" presId="urn:microsoft.com/office/officeart/2005/8/layout/cycle2"/>
    <dgm:cxn modelId="{870EFAE6-90EE-43BD-8EF3-B422C7C87750}" type="presOf" srcId="{216AD37E-82CC-4442-A88F-E6E5D3F0C5AD}" destId="{FD1112F4-55EA-46E8-AA2F-62ACF04750FE}" srcOrd="0" destOrd="0" presId="urn:microsoft.com/office/officeart/2005/8/layout/cycle2"/>
    <dgm:cxn modelId="{660CDCEA-E997-423A-8C61-210C038E806C}" srcId="{77191D0F-2BEE-45E3-AFA1-11913AD49A83}" destId="{CD8FA4C1-4CCF-43D7-B4F5-A6CD4C118FEB}" srcOrd="0" destOrd="0" parTransId="{39211927-055B-49E3-9F78-2A08141A75BE}" sibTransId="{6A518A91-ADA2-4F51-A6F0-7696BFF6DD55}"/>
    <dgm:cxn modelId="{395B3EF2-5FFA-4F6D-ABA6-1F6DB1B3D49D}" srcId="{77191D0F-2BEE-45E3-AFA1-11913AD49A83}" destId="{1EB1C78C-675E-4DE0-8E9F-9450D4BC8995}" srcOrd="2" destOrd="0" parTransId="{4F8C2DA9-84CB-4304-A2B8-37D15F473F9C}" sibTransId="{74FF5375-4276-491A-96E0-EADDA34DABC5}"/>
    <dgm:cxn modelId="{CAD40AF3-8CB5-4CB5-B17D-EA47CB4C5068}" type="presOf" srcId="{6A518A91-ADA2-4F51-A6F0-7696BFF6DD55}" destId="{6C006B69-117F-4023-BC00-DE0CFAEF545A}" srcOrd="1" destOrd="0" presId="urn:microsoft.com/office/officeart/2005/8/layout/cycle2"/>
    <dgm:cxn modelId="{E632BAFF-FE9D-4368-9720-307684796818}" type="presOf" srcId="{1C8817BE-249F-45A1-B49C-5B4A5C510B50}" destId="{F74F19B8-9BBA-43A1-B4CE-E3CBF48D9389}" srcOrd="0" destOrd="0" presId="urn:microsoft.com/office/officeart/2005/8/layout/cycle2"/>
    <dgm:cxn modelId="{AE6603D4-912D-490D-B151-92B1CBEB78DF}" type="presParOf" srcId="{5DBDBD4E-3C84-4429-BDCD-4F96B9BFE8DB}" destId="{205D67C6-8115-447A-AE65-A34FE501F024}" srcOrd="0" destOrd="0" presId="urn:microsoft.com/office/officeart/2005/8/layout/cycle2"/>
    <dgm:cxn modelId="{D2F23076-B1B5-4AF7-A880-34814FC042D9}" type="presParOf" srcId="{5DBDBD4E-3C84-4429-BDCD-4F96B9BFE8DB}" destId="{A146FDE8-23CC-422B-A979-85F573F0959D}" srcOrd="1" destOrd="0" presId="urn:microsoft.com/office/officeart/2005/8/layout/cycle2"/>
    <dgm:cxn modelId="{8FED3DA4-7480-4980-866A-FD2A3EBB13D4}" type="presParOf" srcId="{A146FDE8-23CC-422B-A979-85F573F0959D}" destId="{6C006B69-117F-4023-BC00-DE0CFAEF545A}" srcOrd="0" destOrd="0" presId="urn:microsoft.com/office/officeart/2005/8/layout/cycle2"/>
    <dgm:cxn modelId="{DB6E2017-D3ED-41C0-ABCA-4E55501EE29A}" type="presParOf" srcId="{5DBDBD4E-3C84-4429-BDCD-4F96B9BFE8DB}" destId="{FD1112F4-55EA-46E8-AA2F-62ACF04750FE}" srcOrd="2" destOrd="0" presId="urn:microsoft.com/office/officeart/2005/8/layout/cycle2"/>
    <dgm:cxn modelId="{3239AC12-250A-42C6-B778-889F2F28C6CF}" type="presParOf" srcId="{5DBDBD4E-3C84-4429-BDCD-4F96B9BFE8DB}" destId="{F74F19B8-9BBA-43A1-B4CE-E3CBF48D9389}" srcOrd="3" destOrd="0" presId="urn:microsoft.com/office/officeart/2005/8/layout/cycle2"/>
    <dgm:cxn modelId="{02E89033-9334-45A4-A736-57DD204CE813}" type="presParOf" srcId="{F74F19B8-9BBA-43A1-B4CE-E3CBF48D9389}" destId="{3193452E-DA48-408A-957C-6D99DFE0960C}" srcOrd="0" destOrd="0" presId="urn:microsoft.com/office/officeart/2005/8/layout/cycle2"/>
    <dgm:cxn modelId="{AA81634C-9CDC-48CC-8C28-FA67F01A72C2}" type="presParOf" srcId="{5DBDBD4E-3C84-4429-BDCD-4F96B9BFE8DB}" destId="{1836CCAF-FD0F-426F-B4D4-C642F4674EE7}" srcOrd="4" destOrd="0" presId="urn:microsoft.com/office/officeart/2005/8/layout/cycle2"/>
    <dgm:cxn modelId="{FAA33284-8E32-4E63-982F-AF4800B38432}" type="presParOf" srcId="{5DBDBD4E-3C84-4429-BDCD-4F96B9BFE8DB}" destId="{162C05C3-BD1E-4DB8-9448-34350C0BA150}" srcOrd="5" destOrd="0" presId="urn:microsoft.com/office/officeart/2005/8/layout/cycle2"/>
    <dgm:cxn modelId="{8440A1FD-40B4-4AC4-9F71-76BE09BD433E}" type="presParOf" srcId="{162C05C3-BD1E-4DB8-9448-34350C0BA150}" destId="{344B5717-8941-4A88-BAB9-D0B4AB54BEDA}" srcOrd="0" destOrd="0" presId="urn:microsoft.com/office/officeart/2005/8/layout/cycle2"/>
    <dgm:cxn modelId="{BA4C64EF-F6E5-4991-8437-7AA476BD27F8}" type="presParOf" srcId="{5DBDBD4E-3C84-4429-BDCD-4F96B9BFE8DB}" destId="{D3A07CDE-54C5-4623-914E-8B9ECACDB248}" srcOrd="6" destOrd="0" presId="urn:microsoft.com/office/officeart/2005/8/layout/cycle2"/>
    <dgm:cxn modelId="{E2EC189F-25DD-4E96-A5CC-F5FE0DBF4C94}" type="presParOf" srcId="{5DBDBD4E-3C84-4429-BDCD-4F96B9BFE8DB}" destId="{358CFCF2-9CA5-47D7-BA74-D38374D97B70}" srcOrd="7" destOrd="0" presId="urn:microsoft.com/office/officeart/2005/8/layout/cycle2"/>
    <dgm:cxn modelId="{70959F5E-E1CB-4334-B2FD-C03DB1A278F1}" type="presParOf" srcId="{358CFCF2-9CA5-47D7-BA74-D38374D97B70}" destId="{BD497E95-62F7-4DA9-A573-9286D7ABACA0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191D0F-2BEE-45E3-AFA1-11913AD49A83}" type="doc">
      <dgm:prSet loTypeId="urn:microsoft.com/office/officeart/2005/8/layout/cycle2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CD8FA4C1-4CCF-43D7-B4F5-A6CD4C118FEB}">
      <dgm:prSet phldrT="[Text]"/>
      <dgm:spPr/>
      <dgm:t>
        <a:bodyPr/>
        <a:lstStyle/>
        <a:p>
          <a:r>
            <a:rPr lang="en-GB" dirty="0"/>
            <a:t>Armed Head</a:t>
          </a:r>
        </a:p>
      </dgm:t>
    </dgm:pt>
    <dgm:pt modelId="{39211927-055B-49E3-9F78-2A08141A75BE}" type="parTrans" cxnId="{660CDCEA-E997-423A-8C61-210C038E806C}">
      <dgm:prSet/>
      <dgm:spPr/>
      <dgm:t>
        <a:bodyPr/>
        <a:lstStyle/>
        <a:p>
          <a:endParaRPr lang="en-GB"/>
        </a:p>
      </dgm:t>
    </dgm:pt>
    <dgm:pt modelId="{6A518A91-ADA2-4F51-A6F0-7696BFF6DD55}" type="sibTrans" cxnId="{660CDCEA-E997-423A-8C61-210C038E806C}">
      <dgm:prSet/>
      <dgm:spPr/>
      <dgm:t>
        <a:bodyPr/>
        <a:lstStyle/>
        <a:p>
          <a:endParaRPr lang="en-GB"/>
        </a:p>
      </dgm:t>
    </dgm:pt>
    <dgm:pt modelId="{216AD37E-82CC-4442-A88F-E6E5D3F0C5AD}">
      <dgm:prSet phldrT="[Text]"/>
      <dgm:spPr/>
      <dgm:t>
        <a:bodyPr/>
        <a:lstStyle/>
        <a:p>
          <a:r>
            <a:rPr lang="en-GB" dirty="0"/>
            <a:t>Bloody Child</a:t>
          </a:r>
        </a:p>
      </dgm:t>
    </dgm:pt>
    <dgm:pt modelId="{ECDCDF18-8050-4F2E-96FC-C628FC37F7B9}" type="parTrans" cxnId="{B77D9884-9433-457F-9CD5-6C08F6335A05}">
      <dgm:prSet/>
      <dgm:spPr/>
      <dgm:t>
        <a:bodyPr/>
        <a:lstStyle/>
        <a:p>
          <a:endParaRPr lang="en-GB"/>
        </a:p>
      </dgm:t>
    </dgm:pt>
    <dgm:pt modelId="{1C8817BE-249F-45A1-B49C-5B4A5C510B50}" type="sibTrans" cxnId="{B77D9884-9433-457F-9CD5-6C08F6335A05}">
      <dgm:prSet/>
      <dgm:spPr/>
      <dgm:t>
        <a:bodyPr/>
        <a:lstStyle/>
        <a:p>
          <a:endParaRPr lang="en-GB"/>
        </a:p>
      </dgm:t>
    </dgm:pt>
    <dgm:pt modelId="{1EB1C78C-675E-4DE0-8E9F-9450D4BC8995}">
      <dgm:prSet phldrT="[Text]"/>
      <dgm:spPr/>
      <dgm:t>
        <a:bodyPr/>
        <a:lstStyle/>
        <a:p>
          <a:r>
            <a:rPr lang="en-GB" dirty="0"/>
            <a:t>Child Crowned with Tree</a:t>
          </a:r>
        </a:p>
      </dgm:t>
    </dgm:pt>
    <dgm:pt modelId="{4F8C2DA9-84CB-4304-A2B8-37D15F473F9C}" type="parTrans" cxnId="{395B3EF2-5FFA-4F6D-ABA6-1F6DB1B3D49D}">
      <dgm:prSet/>
      <dgm:spPr/>
      <dgm:t>
        <a:bodyPr/>
        <a:lstStyle/>
        <a:p>
          <a:endParaRPr lang="en-GB"/>
        </a:p>
      </dgm:t>
    </dgm:pt>
    <dgm:pt modelId="{74FF5375-4276-491A-96E0-EADDA34DABC5}" type="sibTrans" cxnId="{395B3EF2-5FFA-4F6D-ABA6-1F6DB1B3D49D}">
      <dgm:prSet/>
      <dgm:spPr/>
      <dgm:t>
        <a:bodyPr/>
        <a:lstStyle/>
        <a:p>
          <a:endParaRPr lang="en-GB"/>
        </a:p>
      </dgm:t>
    </dgm:pt>
    <dgm:pt modelId="{B1B16D33-F1B9-47AF-8389-7DF9CD20434C}">
      <dgm:prSet phldrT="[Text]"/>
      <dgm:spPr/>
      <dgm:t>
        <a:bodyPr/>
        <a:lstStyle/>
        <a:p>
          <a:r>
            <a:rPr lang="en-GB" dirty="0"/>
            <a:t>Procession</a:t>
          </a:r>
        </a:p>
      </dgm:t>
    </dgm:pt>
    <dgm:pt modelId="{26F79FB3-AE36-410B-93E4-797CB36864DD}" type="parTrans" cxnId="{C63FC041-50CF-45D4-A203-2977C4BA9A25}">
      <dgm:prSet/>
      <dgm:spPr/>
      <dgm:t>
        <a:bodyPr/>
        <a:lstStyle/>
        <a:p>
          <a:endParaRPr lang="en-GB"/>
        </a:p>
      </dgm:t>
    </dgm:pt>
    <dgm:pt modelId="{28A35280-8058-4876-98F7-D5A640C23535}" type="sibTrans" cxnId="{C63FC041-50CF-45D4-A203-2977C4BA9A25}">
      <dgm:prSet/>
      <dgm:spPr/>
      <dgm:t>
        <a:bodyPr/>
        <a:lstStyle/>
        <a:p>
          <a:endParaRPr lang="en-GB"/>
        </a:p>
      </dgm:t>
    </dgm:pt>
    <dgm:pt modelId="{5DBDBD4E-3C84-4429-BDCD-4F96B9BFE8DB}" type="pres">
      <dgm:prSet presAssocID="{77191D0F-2BEE-45E3-AFA1-11913AD49A83}" presName="cycle" presStyleCnt="0">
        <dgm:presLayoutVars>
          <dgm:dir/>
          <dgm:resizeHandles val="exact"/>
        </dgm:presLayoutVars>
      </dgm:prSet>
      <dgm:spPr/>
    </dgm:pt>
    <dgm:pt modelId="{205D67C6-8115-447A-AE65-A34FE501F024}" type="pres">
      <dgm:prSet presAssocID="{CD8FA4C1-4CCF-43D7-B4F5-A6CD4C118FEB}" presName="node" presStyleLbl="node1" presStyleIdx="0" presStyleCnt="4">
        <dgm:presLayoutVars>
          <dgm:bulletEnabled val="1"/>
        </dgm:presLayoutVars>
      </dgm:prSet>
      <dgm:spPr/>
    </dgm:pt>
    <dgm:pt modelId="{A146FDE8-23CC-422B-A979-85F573F0959D}" type="pres">
      <dgm:prSet presAssocID="{6A518A91-ADA2-4F51-A6F0-7696BFF6DD55}" presName="sibTrans" presStyleLbl="sibTrans2D1" presStyleIdx="0" presStyleCnt="4"/>
      <dgm:spPr/>
    </dgm:pt>
    <dgm:pt modelId="{6C006B69-117F-4023-BC00-DE0CFAEF545A}" type="pres">
      <dgm:prSet presAssocID="{6A518A91-ADA2-4F51-A6F0-7696BFF6DD55}" presName="connectorText" presStyleLbl="sibTrans2D1" presStyleIdx="0" presStyleCnt="4"/>
      <dgm:spPr/>
    </dgm:pt>
    <dgm:pt modelId="{FD1112F4-55EA-46E8-AA2F-62ACF04750FE}" type="pres">
      <dgm:prSet presAssocID="{216AD37E-82CC-4442-A88F-E6E5D3F0C5AD}" presName="node" presStyleLbl="node1" presStyleIdx="1" presStyleCnt="4" custRadScaleRad="142460" custRadScaleInc="228">
        <dgm:presLayoutVars>
          <dgm:bulletEnabled val="1"/>
        </dgm:presLayoutVars>
      </dgm:prSet>
      <dgm:spPr/>
    </dgm:pt>
    <dgm:pt modelId="{F74F19B8-9BBA-43A1-B4CE-E3CBF48D9389}" type="pres">
      <dgm:prSet presAssocID="{1C8817BE-249F-45A1-B49C-5B4A5C510B50}" presName="sibTrans" presStyleLbl="sibTrans2D1" presStyleIdx="1" presStyleCnt="4"/>
      <dgm:spPr/>
    </dgm:pt>
    <dgm:pt modelId="{3193452E-DA48-408A-957C-6D99DFE0960C}" type="pres">
      <dgm:prSet presAssocID="{1C8817BE-249F-45A1-B49C-5B4A5C510B50}" presName="connectorText" presStyleLbl="sibTrans2D1" presStyleIdx="1" presStyleCnt="4"/>
      <dgm:spPr/>
    </dgm:pt>
    <dgm:pt modelId="{1836CCAF-FD0F-426F-B4D4-C642F4674EE7}" type="pres">
      <dgm:prSet presAssocID="{1EB1C78C-675E-4DE0-8E9F-9450D4BC8995}" presName="node" presStyleLbl="node1" presStyleIdx="2" presStyleCnt="4">
        <dgm:presLayoutVars>
          <dgm:bulletEnabled val="1"/>
        </dgm:presLayoutVars>
      </dgm:prSet>
      <dgm:spPr/>
    </dgm:pt>
    <dgm:pt modelId="{162C05C3-BD1E-4DB8-9448-34350C0BA150}" type="pres">
      <dgm:prSet presAssocID="{74FF5375-4276-491A-96E0-EADDA34DABC5}" presName="sibTrans" presStyleLbl="sibTrans2D1" presStyleIdx="2" presStyleCnt="4"/>
      <dgm:spPr/>
    </dgm:pt>
    <dgm:pt modelId="{344B5717-8941-4A88-BAB9-D0B4AB54BEDA}" type="pres">
      <dgm:prSet presAssocID="{74FF5375-4276-491A-96E0-EADDA34DABC5}" presName="connectorText" presStyleLbl="sibTrans2D1" presStyleIdx="2" presStyleCnt="4"/>
      <dgm:spPr/>
    </dgm:pt>
    <dgm:pt modelId="{D3A07CDE-54C5-4623-914E-8B9ECACDB248}" type="pres">
      <dgm:prSet presAssocID="{B1B16D33-F1B9-47AF-8389-7DF9CD20434C}" presName="node" presStyleLbl="node1" presStyleIdx="3" presStyleCnt="4" custRadScaleRad="128566" custRadScaleInc="-253">
        <dgm:presLayoutVars>
          <dgm:bulletEnabled val="1"/>
        </dgm:presLayoutVars>
      </dgm:prSet>
      <dgm:spPr/>
    </dgm:pt>
    <dgm:pt modelId="{358CFCF2-9CA5-47D7-BA74-D38374D97B70}" type="pres">
      <dgm:prSet presAssocID="{28A35280-8058-4876-98F7-D5A640C23535}" presName="sibTrans" presStyleLbl="sibTrans2D1" presStyleIdx="3" presStyleCnt="4"/>
      <dgm:spPr/>
    </dgm:pt>
    <dgm:pt modelId="{BD497E95-62F7-4DA9-A573-9286D7ABACA0}" type="pres">
      <dgm:prSet presAssocID="{28A35280-8058-4876-98F7-D5A640C23535}" presName="connectorText" presStyleLbl="sibTrans2D1" presStyleIdx="3" presStyleCnt="4"/>
      <dgm:spPr/>
    </dgm:pt>
  </dgm:ptLst>
  <dgm:cxnLst>
    <dgm:cxn modelId="{77A11603-160A-4BAA-8936-D3D8FA15239F}" type="presOf" srcId="{B1B16D33-F1B9-47AF-8389-7DF9CD20434C}" destId="{D3A07CDE-54C5-4623-914E-8B9ECACDB248}" srcOrd="0" destOrd="0" presId="urn:microsoft.com/office/officeart/2005/8/layout/cycle2"/>
    <dgm:cxn modelId="{41E00B28-3DE7-42C0-9C89-A542E3142DCA}" type="presOf" srcId="{CD8FA4C1-4CCF-43D7-B4F5-A6CD4C118FEB}" destId="{205D67C6-8115-447A-AE65-A34FE501F024}" srcOrd="0" destOrd="0" presId="urn:microsoft.com/office/officeart/2005/8/layout/cycle2"/>
    <dgm:cxn modelId="{2A49A75D-7CA7-4F1A-A4D1-BFF97BAF1E5F}" type="presOf" srcId="{6A518A91-ADA2-4F51-A6F0-7696BFF6DD55}" destId="{A146FDE8-23CC-422B-A979-85F573F0959D}" srcOrd="0" destOrd="0" presId="urn:microsoft.com/office/officeart/2005/8/layout/cycle2"/>
    <dgm:cxn modelId="{C63FC041-50CF-45D4-A203-2977C4BA9A25}" srcId="{77191D0F-2BEE-45E3-AFA1-11913AD49A83}" destId="{B1B16D33-F1B9-47AF-8389-7DF9CD20434C}" srcOrd="3" destOrd="0" parTransId="{26F79FB3-AE36-410B-93E4-797CB36864DD}" sibTransId="{28A35280-8058-4876-98F7-D5A640C23535}"/>
    <dgm:cxn modelId="{47748250-5904-4A90-ADE0-3589A3A86E17}" type="presOf" srcId="{1EB1C78C-675E-4DE0-8E9F-9450D4BC8995}" destId="{1836CCAF-FD0F-426F-B4D4-C642F4674EE7}" srcOrd="0" destOrd="0" presId="urn:microsoft.com/office/officeart/2005/8/layout/cycle2"/>
    <dgm:cxn modelId="{BA28DF56-522E-4C3C-8938-5CCFD3DB007A}" type="presOf" srcId="{1C8817BE-249F-45A1-B49C-5B4A5C510B50}" destId="{3193452E-DA48-408A-957C-6D99DFE0960C}" srcOrd="1" destOrd="0" presId="urn:microsoft.com/office/officeart/2005/8/layout/cycle2"/>
    <dgm:cxn modelId="{F06FE180-8C5B-4D5D-BA9E-89D6DD065C16}" type="presOf" srcId="{1C8817BE-249F-45A1-B49C-5B4A5C510B50}" destId="{F74F19B8-9BBA-43A1-B4CE-E3CBF48D9389}" srcOrd="0" destOrd="0" presId="urn:microsoft.com/office/officeart/2005/8/layout/cycle2"/>
    <dgm:cxn modelId="{ED2FB683-FF3F-4FB3-B5E0-842D41E693F5}" type="presOf" srcId="{74FF5375-4276-491A-96E0-EADDA34DABC5}" destId="{344B5717-8941-4A88-BAB9-D0B4AB54BEDA}" srcOrd="1" destOrd="0" presId="urn:microsoft.com/office/officeart/2005/8/layout/cycle2"/>
    <dgm:cxn modelId="{B77D9884-9433-457F-9CD5-6C08F6335A05}" srcId="{77191D0F-2BEE-45E3-AFA1-11913AD49A83}" destId="{216AD37E-82CC-4442-A88F-E6E5D3F0C5AD}" srcOrd="1" destOrd="0" parTransId="{ECDCDF18-8050-4F2E-96FC-C628FC37F7B9}" sibTransId="{1C8817BE-249F-45A1-B49C-5B4A5C510B50}"/>
    <dgm:cxn modelId="{86367F86-FA87-436E-809B-957012C6B71E}" type="presOf" srcId="{216AD37E-82CC-4442-A88F-E6E5D3F0C5AD}" destId="{FD1112F4-55EA-46E8-AA2F-62ACF04750FE}" srcOrd="0" destOrd="0" presId="urn:microsoft.com/office/officeart/2005/8/layout/cycle2"/>
    <dgm:cxn modelId="{92DD12BF-8505-4FF8-9022-017B5B3A10EE}" type="presOf" srcId="{77191D0F-2BEE-45E3-AFA1-11913AD49A83}" destId="{5DBDBD4E-3C84-4429-BDCD-4F96B9BFE8DB}" srcOrd="0" destOrd="0" presId="urn:microsoft.com/office/officeart/2005/8/layout/cycle2"/>
    <dgm:cxn modelId="{582B45DD-356E-42C3-9EC9-198F12CA844F}" type="presOf" srcId="{28A35280-8058-4876-98F7-D5A640C23535}" destId="{BD497E95-62F7-4DA9-A573-9286D7ABACA0}" srcOrd="1" destOrd="0" presId="urn:microsoft.com/office/officeart/2005/8/layout/cycle2"/>
    <dgm:cxn modelId="{660CDCEA-E997-423A-8C61-210C038E806C}" srcId="{77191D0F-2BEE-45E3-AFA1-11913AD49A83}" destId="{CD8FA4C1-4CCF-43D7-B4F5-A6CD4C118FEB}" srcOrd="0" destOrd="0" parTransId="{39211927-055B-49E3-9F78-2A08141A75BE}" sibTransId="{6A518A91-ADA2-4F51-A6F0-7696BFF6DD55}"/>
    <dgm:cxn modelId="{395B3EF2-5FFA-4F6D-ABA6-1F6DB1B3D49D}" srcId="{77191D0F-2BEE-45E3-AFA1-11913AD49A83}" destId="{1EB1C78C-675E-4DE0-8E9F-9450D4BC8995}" srcOrd="2" destOrd="0" parTransId="{4F8C2DA9-84CB-4304-A2B8-37D15F473F9C}" sibTransId="{74FF5375-4276-491A-96E0-EADDA34DABC5}"/>
    <dgm:cxn modelId="{F30B65FA-17A1-40B7-BF24-32A3748A1295}" type="presOf" srcId="{6A518A91-ADA2-4F51-A6F0-7696BFF6DD55}" destId="{6C006B69-117F-4023-BC00-DE0CFAEF545A}" srcOrd="1" destOrd="0" presId="urn:microsoft.com/office/officeart/2005/8/layout/cycle2"/>
    <dgm:cxn modelId="{689D13FB-D1B4-484D-B457-FB937B9E3502}" type="presOf" srcId="{28A35280-8058-4876-98F7-D5A640C23535}" destId="{358CFCF2-9CA5-47D7-BA74-D38374D97B70}" srcOrd="0" destOrd="0" presId="urn:microsoft.com/office/officeart/2005/8/layout/cycle2"/>
    <dgm:cxn modelId="{F9E24BFB-23E3-4F15-B560-CAE8D26B060F}" type="presOf" srcId="{74FF5375-4276-491A-96E0-EADDA34DABC5}" destId="{162C05C3-BD1E-4DB8-9448-34350C0BA150}" srcOrd="0" destOrd="0" presId="urn:microsoft.com/office/officeart/2005/8/layout/cycle2"/>
    <dgm:cxn modelId="{01C5619B-A7D5-4B26-9D96-A2CDEE9DE034}" type="presParOf" srcId="{5DBDBD4E-3C84-4429-BDCD-4F96B9BFE8DB}" destId="{205D67C6-8115-447A-AE65-A34FE501F024}" srcOrd="0" destOrd="0" presId="urn:microsoft.com/office/officeart/2005/8/layout/cycle2"/>
    <dgm:cxn modelId="{76B6CA93-C6F2-41A3-99CD-2AB94C0FB954}" type="presParOf" srcId="{5DBDBD4E-3C84-4429-BDCD-4F96B9BFE8DB}" destId="{A146FDE8-23CC-422B-A979-85F573F0959D}" srcOrd="1" destOrd="0" presId="urn:microsoft.com/office/officeart/2005/8/layout/cycle2"/>
    <dgm:cxn modelId="{2329827A-FA81-470A-B249-E0DF5C99BA9A}" type="presParOf" srcId="{A146FDE8-23CC-422B-A979-85F573F0959D}" destId="{6C006B69-117F-4023-BC00-DE0CFAEF545A}" srcOrd="0" destOrd="0" presId="urn:microsoft.com/office/officeart/2005/8/layout/cycle2"/>
    <dgm:cxn modelId="{29C6794E-ED2C-467B-9340-17131857BF97}" type="presParOf" srcId="{5DBDBD4E-3C84-4429-BDCD-4F96B9BFE8DB}" destId="{FD1112F4-55EA-46E8-AA2F-62ACF04750FE}" srcOrd="2" destOrd="0" presId="urn:microsoft.com/office/officeart/2005/8/layout/cycle2"/>
    <dgm:cxn modelId="{6FDE1CC3-729B-4DC1-9C8D-81915B34560C}" type="presParOf" srcId="{5DBDBD4E-3C84-4429-BDCD-4F96B9BFE8DB}" destId="{F74F19B8-9BBA-43A1-B4CE-E3CBF48D9389}" srcOrd="3" destOrd="0" presId="urn:microsoft.com/office/officeart/2005/8/layout/cycle2"/>
    <dgm:cxn modelId="{4CEB16ED-C55F-43CD-B848-12021F6DCBBE}" type="presParOf" srcId="{F74F19B8-9BBA-43A1-B4CE-E3CBF48D9389}" destId="{3193452E-DA48-408A-957C-6D99DFE0960C}" srcOrd="0" destOrd="0" presId="urn:microsoft.com/office/officeart/2005/8/layout/cycle2"/>
    <dgm:cxn modelId="{5054685D-1F83-493E-96D2-659BFE6F346E}" type="presParOf" srcId="{5DBDBD4E-3C84-4429-BDCD-4F96B9BFE8DB}" destId="{1836CCAF-FD0F-426F-B4D4-C642F4674EE7}" srcOrd="4" destOrd="0" presId="urn:microsoft.com/office/officeart/2005/8/layout/cycle2"/>
    <dgm:cxn modelId="{6F6D3940-722F-4BB7-9B9C-B0C58A801B63}" type="presParOf" srcId="{5DBDBD4E-3C84-4429-BDCD-4F96B9BFE8DB}" destId="{162C05C3-BD1E-4DB8-9448-34350C0BA150}" srcOrd="5" destOrd="0" presId="urn:microsoft.com/office/officeart/2005/8/layout/cycle2"/>
    <dgm:cxn modelId="{248BAE02-2BB3-4FF5-8524-1B9CD6DE126D}" type="presParOf" srcId="{162C05C3-BD1E-4DB8-9448-34350C0BA150}" destId="{344B5717-8941-4A88-BAB9-D0B4AB54BEDA}" srcOrd="0" destOrd="0" presId="urn:microsoft.com/office/officeart/2005/8/layout/cycle2"/>
    <dgm:cxn modelId="{4F9DEF8D-CBDE-4281-92C0-36E781DC097F}" type="presParOf" srcId="{5DBDBD4E-3C84-4429-BDCD-4F96B9BFE8DB}" destId="{D3A07CDE-54C5-4623-914E-8B9ECACDB248}" srcOrd="6" destOrd="0" presId="urn:microsoft.com/office/officeart/2005/8/layout/cycle2"/>
    <dgm:cxn modelId="{2F79C3F8-6F89-4D30-9D66-A1AE511D83DB}" type="presParOf" srcId="{5DBDBD4E-3C84-4429-BDCD-4F96B9BFE8DB}" destId="{358CFCF2-9CA5-47D7-BA74-D38374D97B70}" srcOrd="7" destOrd="0" presId="urn:microsoft.com/office/officeart/2005/8/layout/cycle2"/>
    <dgm:cxn modelId="{9CE47FB2-A0C7-426C-AF5D-E702E22828E9}" type="presParOf" srcId="{358CFCF2-9CA5-47D7-BA74-D38374D97B70}" destId="{BD497E95-62F7-4DA9-A573-9286D7ABACA0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5D67C6-8115-447A-AE65-A34FE501F024}">
      <dsp:nvSpPr>
        <dsp:cNvPr id="0" name=""/>
        <dsp:cNvSpPr/>
      </dsp:nvSpPr>
      <dsp:spPr>
        <a:xfrm>
          <a:off x="3342878" y="2676"/>
          <a:ext cx="2027211" cy="202721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Armed Head</a:t>
          </a:r>
        </a:p>
      </dsp:txBody>
      <dsp:txXfrm>
        <a:off x="3639756" y="299554"/>
        <a:ext cx="1433455" cy="1433455"/>
      </dsp:txXfrm>
    </dsp:sp>
    <dsp:sp modelId="{A146FDE8-23CC-422B-A979-85F573F0959D}">
      <dsp:nvSpPr>
        <dsp:cNvPr id="0" name=""/>
        <dsp:cNvSpPr/>
      </dsp:nvSpPr>
      <dsp:spPr>
        <a:xfrm rot="2108143">
          <a:off x="5412028" y="1738107"/>
          <a:ext cx="912505" cy="6841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900" kern="1200"/>
        </a:p>
      </dsp:txBody>
      <dsp:txXfrm>
        <a:off x="5430728" y="1815880"/>
        <a:ext cx="707250" cy="410509"/>
      </dsp:txXfrm>
    </dsp:sp>
    <dsp:sp modelId="{FD1112F4-55EA-46E8-AA2F-62ACF04750FE}">
      <dsp:nvSpPr>
        <dsp:cNvPr id="0" name=""/>
        <dsp:cNvSpPr/>
      </dsp:nvSpPr>
      <dsp:spPr>
        <a:xfrm>
          <a:off x="6408711" y="2160236"/>
          <a:ext cx="2027211" cy="2027211"/>
        </a:xfrm>
        <a:prstGeom prst="ellipse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Bloody Child</a:t>
          </a:r>
        </a:p>
      </dsp:txBody>
      <dsp:txXfrm>
        <a:off x="6705589" y="2457114"/>
        <a:ext cx="1433455" cy="1433455"/>
      </dsp:txXfrm>
    </dsp:sp>
    <dsp:sp modelId="{F74F19B8-9BBA-43A1-B4CE-E3CBF48D9389}">
      <dsp:nvSpPr>
        <dsp:cNvPr id="0" name=""/>
        <dsp:cNvSpPr/>
      </dsp:nvSpPr>
      <dsp:spPr>
        <a:xfrm rot="8700105">
          <a:off x="5455897" y="3890281"/>
          <a:ext cx="909161" cy="6841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900" kern="1200"/>
        </a:p>
      </dsp:txBody>
      <dsp:txXfrm rot="10800000">
        <a:off x="5642594" y="3968256"/>
        <a:ext cx="703906" cy="410509"/>
      </dsp:txXfrm>
    </dsp:sp>
    <dsp:sp modelId="{1836CCAF-FD0F-426F-B4D4-C642F4674EE7}">
      <dsp:nvSpPr>
        <dsp:cNvPr id="0" name=""/>
        <dsp:cNvSpPr/>
      </dsp:nvSpPr>
      <dsp:spPr>
        <a:xfrm>
          <a:off x="3342878" y="4306815"/>
          <a:ext cx="2027211" cy="2027211"/>
        </a:xfrm>
        <a:prstGeom prst="ellipse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Child Crowned with Tree</a:t>
          </a:r>
        </a:p>
      </dsp:txBody>
      <dsp:txXfrm>
        <a:off x="3639756" y="4603693"/>
        <a:ext cx="1433455" cy="1433455"/>
      </dsp:txXfrm>
    </dsp:sp>
    <dsp:sp modelId="{162C05C3-BD1E-4DB8-9448-34350C0BA150}">
      <dsp:nvSpPr>
        <dsp:cNvPr id="0" name=""/>
        <dsp:cNvSpPr/>
      </dsp:nvSpPr>
      <dsp:spPr>
        <a:xfrm rot="13068312">
          <a:off x="2599764" y="3918602"/>
          <a:ext cx="781568" cy="6841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900" kern="1200"/>
        </a:p>
      </dsp:txBody>
      <dsp:txXfrm rot="10800000">
        <a:off x="2783477" y="4118347"/>
        <a:ext cx="576313" cy="410509"/>
      </dsp:txXfrm>
    </dsp:sp>
    <dsp:sp modelId="{D3A07CDE-54C5-4623-914E-8B9ECACDB248}">
      <dsp:nvSpPr>
        <dsp:cNvPr id="0" name=""/>
        <dsp:cNvSpPr/>
      </dsp:nvSpPr>
      <dsp:spPr>
        <a:xfrm>
          <a:off x="576054" y="2160244"/>
          <a:ext cx="2027211" cy="2027211"/>
        </a:xfrm>
        <a:prstGeom prst="ellipse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Procession</a:t>
          </a:r>
        </a:p>
      </dsp:txBody>
      <dsp:txXfrm>
        <a:off x="872932" y="2457122"/>
        <a:ext cx="1433455" cy="1433455"/>
      </dsp:txXfrm>
    </dsp:sp>
    <dsp:sp modelId="{358CFCF2-9CA5-47D7-BA74-D38374D97B70}">
      <dsp:nvSpPr>
        <dsp:cNvPr id="0" name=""/>
        <dsp:cNvSpPr/>
      </dsp:nvSpPr>
      <dsp:spPr>
        <a:xfrm rot="19323175">
          <a:off x="2562975" y="1766638"/>
          <a:ext cx="785146" cy="6841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900" kern="1200"/>
        </a:p>
      </dsp:txBody>
      <dsp:txXfrm>
        <a:off x="2584673" y="1966584"/>
        <a:ext cx="579891" cy="4105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5D67C6-8115-447A-AE65-A34FE501F024}">
      <dsp:nvSpPr>
        <dsp:cNvPr id="0" name=""/>
        <dsp:cNvSpPr/>
      </dsp:nvSpPr>
      <dsp:spPr>
        <a:xfrm>
          <a:off x="3342878" y="2676"/>
          <a:ext cx="2027211" cy="202721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Armed Head</a:t>
          </a:r>
        </a:p>
      </dsp:txBody>
      <dsp:txXfrm>
        <a:off x="3639756" y="299554"/>
        <a:ext cx="1433455" cy="1433455"/>
      </dsp:txXfrm>
    </dsp:sp>
    <dsp:sp modelId="{A146FDE8-23CC-422B-A979-85F573F0959D}">
      <dsp:nvSpPr>
        <dsp:cNvPr id="0" name=""/>
        <dsp:cNvSpPr/>
      </dsp:nvSpPr>
      <dsp:spPr>
        <a:xfrm rot="2108143">
          <a:off x="5412028" y="1738107"/>
          <a:ext cx="912505" cy="6841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900" kern="1200"/>
        </a:p>
      </dsp:txBody>
      <dsp:txXfrm>
        <a:off x="5430728" y="1815880"/>
        <a:ext cx="707250" cy="410509"/>
      </dsp:txXfrm>
    </dsp:sp>
    <dsp:sp modelId="{FD1112F4-55EA-46E8-AA2F-62ACF04750FE}">
      <dsp:nvSpPr>
        <dsp:cNvPr id="0" name=""/>
        <dsp:cNvSpPr/>
      </dsp:nvSpPr>
      <dsp:spPr>
        <a:xfrm>
          <a:off x="6408711" y="2160236"/>
          <a:ext cx="2027211" cy="2027211"/>
        </a:xfrm>
        <a:prstGeom prst="ellipse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Bloody Child</a:t>
          </a:r>
        </a:p>
      </dsp:txBody>
      <dsp:txXfrm>
        <a:off x="6705589" y="2457114"/>
        <a:ext cx="1433455" cy="1433455"/>
      </dsp:txXfrm>
    </dsp:sp>
    <dsp:sp modelId="{F74F19B8-9BBA-43A1-B4CE-E3CBF48D9389}">
      <dsp:nvSpPr>
        <dsp:cNvPr id="0" name=""/>
        <dsp:cNvSpPr/>
      </dsp:nvSpPr>
      <dsp:spPr>
        <a:xfrm rot="8700105">
          <a:off x="5455897" y="3890281"/>
          <a:ext cx="909161" cy="6841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900" kern="1200"/>
        </a:p>
      </dsp:txBody>
      <dsp:txXfrm rot="10800000">
        <a:off x="5642594" y="3968256"/>
        <a:ext cx="703906" cy="410509"/>
      </dsp:txXfrm>
    </dsp:sp>
    <dsp:sp modelId="{1836CCAF-FD0F-426F-B4D4-C642F4674EE7}">
      <dsp:nvSpPr>
        <dsp:cNvPr id="0" name=""/>
        <dsp:cNvSpPr/>
      </dsp:nvSpPr>
      <dsp:spPr>
        <a:xfrm>
          <a:off x="3342878" y="4306815"/>
          <a:ext cx="2027211" cy="2027211"/>
        </a:xfrm>
        <a:prstGeom prst="ellipse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Child Crowned with Tree</a:t>
          </a:r>
        </a:p>
      </dsp:txBody>
      <dsp:txXfrm>
        <a:off x="3639756" y="4603693"/>
        <a:ext cx="1433455" cy="1433455"/>
      </dsp:txXfrm>
    </dsp:sp>
    <dsp:sp modelId="{162C05C3-BD1E-4DB8-9448-34350C0BA150}">
      <dsp:nvSpPr>
        <dsp:cNvPr id="0" name=""/>
        <dsp:cNvSpPr/>
      </dsp:nvSpPr>
      <dsp:spPr>
        <a:xfrm rot="13068312">
          <a:off x="2599764" y="3918602"/>
          <a:ext cx="781568" cy="6841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900" kern="1200"/>
        </a:p>
      </dsp:txBody>
      <dsp:txXfrm rot="10800000">
        <a:off x="2783477" y="4118347"/>
        <a:ext cx="576313" cy="410509"/>
      </dsp:txXfrm>
    </dsp:sp>
    <dsp:sp modelId="{D3A07CDE-54C5-4623-914E-8B9ECACDB248}">
      <dsp:nvSpPr>
        <dsp:cNvPr id="0" name=""/>
        <dsp:cNvSpPr/>
      </dsp:nvSpPr>
      <dsp:spPr>
        <a:xfrm>
          <a:off x="576054" y="2160244"/>
          <a:ext cx="2027211" cy="2027211"/>
        </a:xfrm>
        <a:prstGeom prst="ellipse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Procession</a:t>
          </a:r>
        </a:p>
      </dsp:txBody>
      <dsp:txXfrm>
        <a:off x="872932" y="2457122"/>
        <a:ext cx="1433455" cy="1433455"/>
      </dsp:txXfrm>
    </dsp:sp>
    <dsp:sp modelId="{358CFCF2-9CA5-47D7-BA74-D38374D97B70}">
      <dsp:nvSpPr>
        <dsp:cNvPr id="0" name=""/>
        <dsp:cNvSpPr/>
      </dsp:nvSpPr>
      <dsp:spPr>
        <a:xfrm rot="19323175">
          <a:off x="2562975" y="1766638"/>
          <a:ext cx="785146" cy="6841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900" kern="1200"/>
        </a:p>
      </dsp:txBody>
      <dsp:txXfrm>
        <a:off x="2584673" y="1966584"/>
        <a:ext cx="579891" cy="4105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0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9525" y="0"/>
            <a:ext cx="29210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9E3B4-12DE-4D3E-8291-0D057169047E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4688" y="4689475"/>
            <a:ext cx="5392737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210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9525" y="9377363"/>
            <a:ext cx="29210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8ACC83-85AB-4791-9FBE-B9D1300F3C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400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8169-8821-4F0E-AA5D-EDF97629D34E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27DA2-4E21-4203-9E35-83A4723271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971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8169-8821-4F0E-AA5D-EDF97629D34E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27DA2-4E21-4203-9E35-83A4723271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8663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8169-8821-4F0E-AA5D-EDF97629D34E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27DA2-4E21-4203-9E35-83A4723271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640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8169-8821-4F0E-AA5D-EDF97629D34E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27DA2-4E21-4203-9E35-83A4723271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040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8169-8821-4F0E-AA5D-EDF97629D34E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27DA2-4E21-4203-9E35-83A4723271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909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8169-8821-4F0E-AA5D-EDF97629D34E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27DA2-4E21-4203-9E35-83A4723271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27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8169-8821-4F0E-AA5D-EDF97629D34E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27DA2-4E21-4203-9E35-83A4723271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943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8169-8821-4F0E-AA5D-EDF97629D34E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27DA2-4E21-4203-9E35-83A4723271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286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8169-8821-4F0E-AA5D-EDF97629D34E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27DA2-4E21-4203-9E35-83A4723271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889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8169-8821-4F0E-AA5D-EDF97629D34E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27DA2-4E21-4203-9E35-83A4723271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264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8169-8821-4F0E-AA5D-EDF97629D34E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27DA2-4E21-4203-9E35-83A4723271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688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78169-8821-4F0E-AA5D-EDF97629D34E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27DA2-4E21-4203-9E35-83A4723271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591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ln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br>
              <a:rPr lang="en-GB" u="sng" dirty="0"/>
            </a:br>
            <a:r>
              <a:rPr lang="en-GB" u="sng" dirty="0"/>
              <a:t>Act 4 Scene 1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1743076"/>
            <a:ext cx="8136904" cy="4350220"/>
          </a:xfrm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/>
              <a:t>For each letter of the alphabet, write down a word relating to Macbeth or Shakespeare.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A – Act</a:t>
            </a:r>
          </a:p>
          <a:p>
            <a:pPr marL="0" indent="0" algn="ctr">
              <a:buNone/>
            </a:pPr>
            <a:r>
              <a:rPr lang="en-GB" dirty="0"/>
              <a:t>B –</a:t>
            </a:r>
          </a:p>
          <a:p>
            <a:pPr marL="0" indent="0" algn="ctr">
              <a:buNone/>
            </a:pPr>
            <a:r>
              <a:rPr lang="en-GB" dirty="0"/>
              <a:t>C –</a:t>
            </a:r>
          </a:p>
          <a:p>
            <a:pPr marL="0" indent="0" algn="ctr">
              <a:buNone/>
            </a:pPr>
            <a:r>
              <a:rPr lang="en-GB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967257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man with crow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492896"/>
            <a:ext cx="3796680" cy="3796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loud Callout 3"/>
          <p:cNvSpPr/>
          <p:nvPr/>
        </p:nvSpPr>
        <p:spPr>
          <a:xfrm>
            <a:off x="6876256" y="332656"/>
            <a:ext cx="1800200" cy="1440160"/>
          </a:xfrm>
          <a:prstGeom prst="cloudCallout">
            <a:avLst>
              <a:gd name="adj1" fmla="val -94371"/>
              <a:gd name="adj2" fmla="val 108935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loud Callout 5"/>
          <p:cNvSpPr/>
          <p:nvPr/>
        </p:nvSpPr>
        <p:spPr>
          <a:xfrm>
            <a:off x="251520" y="332656"/>
            <a:ext cx="1800200" cy="1440160"/>
          </a:xfrm>
          <a:prstGeom prst="cloudCallout">
            <a:avLst>
              <a:gd name="adj1" fmla="val 109564"/>
              <a:gd name="adj2" fmla="val 162004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loud Callout 6"/>
          <p:cNvSpPr/>
          <p:nvPr/>
        </p:nvSpPr>
        <p:spPr>
          <a:xfrm>
            <a:off x="4932040" y="188640"/>
            <a:ext cx="1800200" cy="1440160"/>
          </a:xfrm>
          <a:prstGeom prst="cloudCallout">
            <a:avLst>
              <a:gd name="adj1" fmla="val -66320"/>
              <a:gd name="adj2" fmla="val 12694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loud Callout 7"/>
          <p:cNvSpPr/>
          <p:nvPr/>
        </p:nvSpPr>
        <p:spPr>
          <a:xfrm>
            <a:off x="2555776" y="188640"/>
            <a:ext cx="1800200" cy="1440160"/>
          </a:xfrm>
          <a:prstGeom prst="cloudCallout">
            <a:avLst>
              <a:gd name="adj1" fmla="val 24655"/>
              <a:gd name="adj2" fmla="val 128836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590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30" t="25514" r="28952" b="21575"/>
          <a:stretch/>
        </p:blipFill>
        <p:spPr bwMode="auto">
          <a:xfrm>
            <a:off x="611560" y="404664"/>
            <a:ext cx="8064896" cy="5525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251520" y="2708920"/>
            <a:ext cx="8640960" cy="1440160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9309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</a:rPr>
              <a:t>I can comment on the language used in some key quotations in Act 4 Scene 1. </a:t>
            </a: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I can analyse key quotations in Act 4 Scene 1, focussing on the effect of key words. </a:t>
            </a:r>
          </a:p>
          <a:p>
            <a:r>
              <a:rPr lang="en-GB" dirty="0">
                <a:solidFill>
                  <a:srgbClr val="FF0000"/>
                </a:solidFill>
              </a:rPr>
              <a:t>I can analyse a range of key quotation in Act 4 Scene 1, exploring the use of language and structure.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30" t="49226" r="28952" b="39020"/>
          <a:stretch/>
        </p:blipFill>
        <p:spPr bwMode="auto">
          <a:xfrm>
            <a:off x="596552" y="260648"/>
            <a:ext cx="8064896" cy="1227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2780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GB" dirty="0"/>
              <a:t>What does </a:t>
            </a:r>
            <a:r>
              <a:rPr lang="en-GB" u="sng" dirty="0"/>
              <a:t>apparition</a:t>
            </a:r>
            <a:r>
              <a:rPr lang="en-GB" dirty="0"/>
              <a:t> mean?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en-GB" dirty="0"/>
          </a:p>
          <a:p>
            <a:r>
              <a:rPr lang="en-GB" dirty="0"/>
              <a:t>What apparitions did Macbeth see?</a:t>
            </a:r>
          </a:p>
        </p:txBody>
      </p:sp>
    </p:spTree>
    <p:extLst>
      <p:ext uri="{BB962C8B-B14F-4D97-AF65-F5344CB8AC3E}">
        <p14:creationId xmlns:p14="http://schemas.microsoft.com/office/powerpoint/2010/main" val="2056821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GB" dirty="0"/>
              <a:t>What does </a:t>
            </a:r>
            <a:r>
              <a:rPr lang="en-GB" u="sng" dirty="0"/>
              <a:t>procession</a:t>
            </a:r>
            <a:r>
              <a:rPr lang="en-GB" dirty="0"/>
              <a:t> mean?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en-GB" dirty="0"/>
          </a:p>
          <a:p>
            <a:r>
              <a:rPr lang="en-GB" dirty="0"/>
              <a:t>What procession did Macbeth see?</a:t>
            </a:r>
          </a:p>
        </p:txBody>
      </p:sp>
    </p:spTree>
    <p:extLst>
      <p:ext uri="{BB962C8B-B14F-4D97-AF65-F5344CB8AC3E}">
        <p14:creationId xmlns:p14="http://schemas.microsoft.com/office/powerpoint/2010/main" val="511060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n-GB" dirty="0"/>
              <a:t>Look through Act 4 to find the apparitions.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972404"/>
              </p:ext>
            </p:extLst>
          </p:nvPr>
        </p:nvGraphicFramePr>
        <p:xfrm>
          <a:off x="467544" y="1484784"/>
          <a:ext cx="8208912" cy="52565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51317">
                <a:tc>
                  <a:txBody>
                    <a:bodyPr/>
                    <a:lstStyle/>
                    <a:p>
                      <a:r>
                        <a:rPr lang="en-GB" sz="2400" dirty="0">
                          <a:solidFill>
                            <a:schemeClr val="tx1"/>
                          </a:solidFill>
                        </a:rPr>
                        <a:t>Vision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solidFill>
                            <a:schemeClr val="tx1"/>
                          </a:solidFill>
                        </a:rPr>
                        <a:t>Picture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solidFill>
                            <a:schemeClr val="tx1"/>
                          </a:solidFill>
                        </a:rPr>
                        <a:t>Quotation: What do they tell Macbeth?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1317">
                <a:tc>
                  <a:txBody>
                    <a:bodyPr/>
                    <a:lstStyle/>
                    <a:p>
                      <a:endParaRPr lang="en-GB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1317">
                <a:tc>
                  <a:txBody>
                    <a:bodyPr/>
                    <a:lstStyle/>
                    <a:p>
                      <a:endParaRPr lang="en-GB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1317">
                <a:tc>
                  <a:txBody>
                    <a:bodyPr/>
                    <a:lstStyle/>
                    <a:p>
                      <a:endParaRPr lang="en-GB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1317">
                <a:tc>
                  <a:txBody>
                    <a:bodyPr/>
                    <a:lstStyle/>
                    <a:p>
                      <a:endParaRPr lang="en-GB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3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6304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20515444"/>
              </p:ext>
            </p:extLst>
          </p:nvPr>
        </p:nvGraphicFramePr>
        <p:xfrm>
          <a:off x="179512" y="188640"/>
          <a:ext cx="8712968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7169" y="251245"/>
            <a:ext cx="3312368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/>
              <a:t>For each vision consider:</a:t>
            </a:r>
          </a:p>
          <a:p>
            <a:r>
              <a:rPr lang="en-GB" sz="2000" dirty="0"/>
              <a:t>What it could mean</a:t>
            </a:r>
          </a:p>
          <a:p>
            <a:r>
              <a:rPr lang="en-GB" sz="2000" dirty="0"/>
              <a:t>How it links to the next vision</a:t>
            </a:r>
          </a:p>
          <a:p>
            <a:r>
              <a:rPr lang="en-GB" sz="2000" dirty="0"/>
              <a:t>Symbolic meanings.</a:t>
            </a:r>
          </a:p>
        </p:txBody>
      </p:sp>
    </p:spTree>
    <p:extLst>
      <p:ext uri="{BB962C8B-B14F-4D97-AF65-F5344CB8AC3E}">
        <p14:creationId xmlns:p14="http://schemas.microsoft.com/office/powerpoint/2010/main" val="1138964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780417809"/>
              </p:ext>
            </p:extLst>
          </p:nvPr>
        </p:nvGraphicFramePr>
        <p:xfrm>
          <a:off x="179512" y="188640"/>
          <a:ext cx="8712968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9512" y="215146"/>
            <a:ext cx="3312368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/>
              <a:t>Feedback.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587606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ln>
            <a:solidFill>
              <a:schemeClr val="tx2"/>
            </a:solidFill>
          </a:ln>
        </p:spPr>
        <p:txBody>
          <a:bodyPr>
            <a:noAutofit/>
          </a:bodyPr>
          <a:lstStyle/>
          <a:p>
            <a:r>
              <a:rPr lang="en-GB" sz="2800" dirty="0"/>
              <a:t>Silent and independent working.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2"/>
            </a:solidFill>
          </a:ln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en-GB" dirty="0"/>
              <a:t>Look through Act 4 to find the apparitions. </a:t>
            </a:r>
          </a:p>
          <a:p>
            <a:pPr marL="514350" indent="-514350">
              <a:buAutoNum type="arabicPeriod"/>
            </a:pPr>
            <a:endParaRPr lang="en-GB" dirty="0"/>
          </a:p>
          <a:p>
            <a:pPr marL="514350" indent="-514350">
              <a:buAutoNum type="arabicPeriod"/>
            </a:pPr>
            <a:r>
              <a:rPr lang="en-GB" dirty="0"/>
              <a:t>Draw a picture of Macbeth with three thought bubbles.</a:t>
            </a:r>
          </a:p>
          <a:p>
            <a:pPr marL="514350" indent="-514350">
              <a:buAutoNum type="arabicPeriod"/>
            </a:pPr>
            <a:endParaRPr lang="en-GB" dirty="0"/>
          </a:p>
          <a:p>
            <a:pPr marL="514350" indent="-514350">
              <a:buAutoNum type="arabicPeriod"/>
            </a:pPr>
            <a:r>
              <a:rPr lang="en-GB" dirty="0"/>
              <a:t>For </a:t>
            </a:r>
            <a:r>
              <a:rPr lang="en-GB" b="1" u="sng" dirty="0"/>
              <a:t>each </a:t>
            </a:r>
            <a:r>
              <a:rPr lang="en-GB" dirty="0"/>
              <a:t>apparition, write down Macbeth’s thoughts and feelings. Be specific please!</a:t>
            </a:r>
          </a:p>
          <a:p>
            <a:pPr marL="514350" indent="-514350">
              <a:buAutoNum type="arabicPeriod"/>
            </a:pPr>
            <a:endParaRPr lang="en-GB" dirty="0"/>
          </a:p>
          <a:p>
            <a:pPr marL="514350" indent="-514350">
              <a:buAutoNum type="arabicPeriod"/>
            </a:pPr>
            <a:r>
              <a:rPr lang="en-GB" dirty="0"/>
              <a:t>Extension: Add another though bubble for his feelings about the procession of kings. </a:t>
            </a:r>
          </a:p>
        </p:txBody>
      </p:sp>
    </p:spTree>
    <p:extLst>
      <p:ext uri="{BB962C8B-B14F-4D97-AF65-F5344CB8AC3E}">
        <p14:creationId xmlns:p14="http://schemas.microsoft.com/office/powerpoint/2010/main" val="503219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217</Words>
  <Application>Microsoft Office PowerPoint</Application>
  <PresentationFormat>On-screen Show (4:3)</PresentationFormat>
  <Paragraphs>41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 Act 4 Scene 1</vt:lpstr>
      <vt:lpstr>PowerPoint Presentation</vt:lpstr>
      <vt:lpstr>PowerPoint Presentation</vt:lpstr>
      <vt:lpstr>What does apparition mean?</vt:lpstr>
      <vt:lpstr>What does procession mean?</vt:lpstr>
      <vt:lpstr>Look through Act 4 to find the apparitions. </vt:lpstr>
      <vt:lpstr>PowerPoint Presentation</vt:lpstr>
      <vt:lpstr>PowerPoint Presentation</vt:lpstr>
      <vt:lpstr>Silent and independent working. </vt:lpstr>
      <vt:lpstr>PowerPoint Presentation</vt:lpstr>
    </vt:vector>
  </TitlesOfParts>
  <Company>RM plc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Ms E. Salt</dc:creator>
  <cp:lastModifiedBy>Emma Salt</cp:lastModifiedBy>
  <cp:revision>24</cp:revision>
  <cp:lastPrinted>2016-04-25T06:55:01Z</cp:lastPrinted>
  <dcterms:created xsi:type="dcterms:W3CDTF">2016-04-21T14:25:56Z</dcterms:created>
  <dcterms:modified xsi:type="dcterms:W3CDTF">2019-08-25T10:10:16Z</dcterms:modified>
</cp:coreProperties>
</file>