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5" r:id="rId5"/>
    <p:sldId id="269" r:id="rId6"/>
    <p:sldId id="266" r:id="rId7"/>
    <p:sldId id="267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5C1586-B0CA-47B1-BBE1-E457F67CD7D4}" type="doc">
      <dgm:prSet loTypeId="urn:microsoft.com/office/officeart/2005/8/layout/radial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6C1C582-4D16-4653-9323-277385AB6C03}">
      <dgm:prSet phldrT="[Text]"/>
      <dgm:spPr/>
      <dgm:t>
        <a:bodyPr/>
        <a:lstStyle/>
        <a:p>
          <a:r>
            <a:rPr lang="en-US" dirty="0"/>
            <a:t>Doctor</a:t>
          </a:r>
        </a:p>
      </dgm:t>
    </dgm:pt>
    <dgm:pt modelId="{1C86354A-22C0-4ECA-800D-987F032B0698}" type="parTrans" cxnId="{EC0B8746-F2F3-4B50-93F3-0054B80151D5}">
      <dgm:prSet/>
      <dgm:spPr/>
      <dgm:t>
        <a:bodyPr/>
        <a:lstStyle/>
        <a:p>
          <a:endParaRPr lang="en-US"/>
        </a:p>
      </dgm:t>
    </dgm:pt>
    <dgm:pt modelId="{A5AE8DD5-5957-4C76-BD56-95E16FC8A990}" type="sibTrans" cxnId="{EC0B8746-F2F3-4B50-93F3-0054B80151D5}">
      <dgm:prSet/>
      <dgm:spPr/>
      <dgm:t>
        <a:bodyPr/>
        <a:lstStyle/>
        <a:p>
          <a:endParaRPr lang="en-US"/>
        </a:p>
      </dgm:t>
    </dgm:pt>
    <dgm:pt modelId="{0067F496-7E2A-4AA6-82FB-103E923B9392}">
      <dgm:prSet phldrT="[Text]"/>
      <dgm:spPr/>
      <dgm:t>
        <a:bodyPr/>
        <a:lstStyle/>
        <a:p>
          <a:r>
            <a:rPr lang="en-US" dirty="0"/>
            <a:t>What has he </a:t>
          </a:r>
          <a:r>
            <a:rPr lang="en-US" b="1" dirty="0"/>
            <a:t>seen</a:t>
          </a:r>
          <a:r>
            <a:rPr lang="en-US" dirty="0"/>
            <a:t> Lady Macbeth doing?</a:t>
          </a:r>
        </a:p>
      </dgm:t>
    </dgm:pt>
    <dgm:pt modelId="{AADDFD96-5EB3-4471-8EC9-DF52FB509288}" type="parTrans" cxnId="{B2F48DAA-DF10-4BA5-B391-26E77578EE96}">
      <dgm:prSet/>
      <dgm:spPr/>
      <dgm:t>
        <a:bodyPr/>
        <a:lstStyle/>
        <a:p>
          <a:endParaRPr lang="en-US"/>
        </a:p>
      </dgm:t>
    </dgm:pt>
    <dgm:pt modelId="{D1BD9155-004E-4DB0-8ED4-918D967C8A61}" type="sibTrans" cxnId="{B2F48DAA-DF10-4BA5-B391-26E77578EE96}">
      <dgm:prSet/>
      <dgm:spPr/>
      <dgm:t>
        <a:bodyPr/>
        <a:lstStyle/>
        <a:p>
          <a:endParaRPr lang="en-US"/>
        </a:p>
      </dgm:t>
    </dgm:pt>
    <dgm:pt modelId="{A4637453-F3A2-4879-B989-103A35D7722C}">
      <dgm:prSet phldrT="[Text]"/>
      <dgm:spPr/>
      <dgm:t>
        <a:bodyPr/>
        <a:lstStyle/>
        <a:p>
          <a:r>
            <a:rPr lang="en-US" dirty="0"/>
            <a:t>What did he </a:t>
          </a:r>
          <a:r>
            <a:rPr lang="en-US" b="1" dirty="0"/>
            <a:t>hear</a:t>
          </a:r>
          <a:r>
            <a:rPr lang="en-US" dirty="0"/>
            <a:t> Lady Macbeth say? </a:t>
          </a:r>
        </a:p>
      </dgm:t>
    </dgm:pt>
    <dgm:pt modelId="{08815056-9FD7-4591-AD2D-9252DBEB8800}" type="parTrans" cxnId="{0901870E-120D-4484-9497-E8087A591F2E}">
      <dgm:prSet/>
      <dgm:spPr/>
      <dgm:t>
        <a:bodyPr/>
        <a:lstStyle/>
        <a:p>
          <a:endParaRPr lang="en-US"/>
        </a:p>
      </dgm:t>
    </dgm:pt>
    <dgm:pt modelId="{0EEBFA75-F9AB-4D74-A0FA-A66E9A03038C}" type="sibTrans" cxnId="{0901870E-120D-4484-9497-E8087A591F2E}">
      <dgm:prSet/>
      <dgm:spPr/>
      <dgm:t>
        <a:bodyPr/>
        <a:lstStyle/>
        <a:p>
          <a:endParaRPr lang="en-US"/>
        </a:p>
      </dgm:t>
    </dgm:pt>
    <dgm:pt modelId="{900AC42B-8B01-49CD-9AD8-864903FC50E9}">
      <dgm:prSet phldrT="[Text]"/>
      <dgm:spPr/>
      <dgm:t>
        <a:bodyPr/>
        <a:lstStyle/>
        <a:p>
          <a:r>
            <a:rPr lang="en-US" dirty="0"/>
            <a:t>What does he think could be wrong with her? </a:t>
          </a:r>
        </a:p>
        <a:p>
          <a:r>
            <a:rPr lang="en-US" dirty="0"/>
            <a:t>Why?</a:t>
          </a:r>
        </a:p>
      </dgm:t>
    </dgm:pt>
    <dgm:pt modelId="{F0B13B37-27EE-4C0C-B730-EB50AF18553A}" type="parTrans" cxnId="{4C8D459F-CBC5-4253-AA36-61320DC185CF}">
      <dgm:prSet/>
      <dgm:spPr/>
      <dgm:t>
        <a:bodyPr/>
        <a:lstStyle/>
        <a:p>
          <a:endParaRPr lang="en-US"/>
        </a:p>
      </dgm:t>
    </dgm:pt>
    <dgm:pt modelId="{F5F1E69D-FAE9-452E-A081-A22FA9C83F9D}" type="sibTrans" cxnId="{4C8D459F-CBC5-4253-AA36-61320DC185CF}">
      <dgm:prSet/>
      <dgm:spPr/>
      <dgm:t>
        <a:bodyPr/>
        <a:lstStyle/>
        <a:p>
          <a:endParaRPr lang="en-US"/>
        </a:p>
      </dgm:t>
    </dgm:pt>
    <dgm:pt modelId="{89797880-3314-48C2-AD31-FA382382658D}" type="pres">
      <dgm:prSet presAssocID="{475C1586-B0CA-47B1-BBE1-E457F67CD7D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81C7559-1C04-43CF-BB3D-E494AD2EA328}" type="pres">
      <dgm:prSet presAssocID="{56C1C582-4D16-4653-9323-277385AB6C03}" presName="centerShape" presStyleLbl="node0" presStyleIdx="0" presStyleCnt="1"/>
      <dgm:spPr/>
    </dgm:pt>
    <dgm:pt modelId="{B64705AE-A990-4182-A49B-E146DF72A9F6}" type="pres">
      <dgm:prSet presAssocID="{AADDFD96-5EB3-4471-8EC9-DF52FB509288}" presName="parTrans" presStyleLbl="sibTrans2D1" presStyleIdx="0" presStyleCnt="3"/>
      <dgm:spPr/>
    </dgm:pt>
    <dgm:pt modelId="{1682F204-48B7-4EFC-8476-D95B64B4905F}" type="pres">
      <dgm:prSet presAssocID="{AADDFD96-5EB3-4471-8EC9-DF52FB509288}" presName="connectorText" presStyleLbl="sibTrans2D1" presStyleIdx="0" presStyleCnt="3"/>
      <dgm:spPr/>
    </dgm:pt>
    <dgm:pt modelId="{81D2E516-398C-48E7-A40F-F99588D78A40}" type="pres">
      <dgm:prSet presAssocID="{0067F496-7E2A-4AA6-82FB-103E923B9392}" presName="node" presStyleLbl="node1" presStyleIdx="0" presStyleCnt="3">
        <dgm:presLayoutVars>
          <dgm:bulletEnabled val="1"/>
        </dgm:presLayoutVars>
      </dgm:prSet>
      <dgm:spPr/>
    </dgm:pt>
    <dgm:pt modelId="{3EAC7769-6F88-4893-A9CD-B04132EF926A}" type="pres">
      <dgm:prSet presAssocID="{08815056-9FD7-4591-AD2D-9252DBEB8800}" presName="parTrans" presStyleLbl="sibTrans2D1" presStyleIdx="1" presStyleCnt="3"/>
      <dgm:spPr/>
    </dgm:pt>
    <dgm:pt modelId="{3045046F-E5E1-4A40-B80C-E890F1CEFB02}" type="pres">
      <dgm:prSet presAssocID="{08815056-9FD7-4591-AD2D-9252DBEB8800}" presName="connectorText" presStyleLbl="sibTrans2D1" presStyleIdx="1" presStyleCnt="3"/>
      <dgm:spPr/>
    </dgm:pt>
    <dgm:pt modelId="{68A5E28A-F40F-494C-9C35-D5648CE39A7B}" type="pres">
      <dgm:prSet presAssocID="{A4637453-F3A2-4879-B989-103A35D7722C}" presName="node" presStyleLbl="node1" presStyleIdx="1" presStyleCnt="3" custRadScaleRad="118299" custRadScaleInc="-20028">
        <dgm:presLayoutVars>
          <dgm:bulletEnabled val="1"/>
        </dgm:presLayoutVars>
      </dgm:prSet>
      <dgm:spPr/>
    </dgm:pt>
    <dgm:pt modelId="{427DF191-3069-4C6F-A9E3-E4A630F9E42D}" type="pres">
      <dgm:prSet presAssocID="{F0B13B37-27EE-4C0C-B730-EB50AF18553A}" presName="parTrans" presStyleLbl="sibTrans2D1" presStyleIdx="2" presStyleCnt="3"/>
      <dgm:spPr/>
    </dgm:pt>
    <dgm:pt modelId="{5EBFE814-D191-493E-A3B6-A987E1BE20BF}" type="pres">
      <dgm:prSet presAssocID="{F0B13B37-27EE-4C0C-B730-EB50AF18553A}" presName="connectorText" presStyleLbl="sibTrans2D1" presStyleIdx="2" presStyleCnt="3"/>
      <dgm:spPr/>
    </dgm:pt>
    <dgm:pt modelId="{DD682D53-1B0B-4AEF-A7E7-6DACC86F7F3B}" type="pres">
      <dgm:prSet presAssocID="{900AC42B-8B01-49CD-9AD8-864903FC50E9}" presName="node" presStyleLbl="node1" presStyleIdx="2" presStyleCnt="3" custRadScaleRad="115687" custRadScaleInc="29995">
        <dgm:presLayoutVars>
          <dgm:bulletEnabled val="1"/>
        </dgm:presLayoutVars>
      </dgm:prSet>
      <dgm:spPr/>
    </dgm:pt>
  </dgm:ptLst>
  <dgm:cxnLst>
    <dgm:cxn modelId="{0901870E-120D-4484-9497-E8087A591F2E}" srcId="{56C1C582-4D16-4653-9323-277385AB6C03}" destId="{A4637453-F3A2-4879-B989-103A35D7722C}" srcOrd="1" destOrd="0" parTransId="{08815056-9FD7-4591-AD2D-9252DBEB8800}" sibTransId="{0EEBFA75-F9AB-4D74-A0FA-A66E9A03038C}"/>
    <dgm:cxn modelId="{739CA91A-AAD2-47BB-98DA-70DF78A5B5C0}" type="presOf" srcId="{56C1C582-4D16-4653-9323-277385AB6C03}" destId="{081C7559-1C04-43CF-BB3D-E494AD2EA328}" srcOrd="0" destOrd="0" presId="urn:microsoft.com/office/officeart/2005/8/layout/radial5"/>
    <dgm:cxn modelId="{72373A1B-50E1-42DD-8DA5-742D397BF1EC}" type="presOf" srcId="{F0B13B37-27EE-4C0C-B730-EB50AF18553A}" destId="{5EBFE814-D191-493E-A3B6-A987E1BE20BF}" srcOrd="1" destOrd="0" presId="urn:microsoft.com/office/officeart/2005/8/layout/radial5"/>
    <dgm:cxn modelId="{9543E827-F8E8-472E-BAAC-F7AF24C02670}" type="presOf" srcId="{900AC42B-8B01-49CD-9AD8-864903FC50E9}" destId="{DD682D53-1B0B-4AEF-A7E7-6DACC86F7F3B}" srcOrd="0" destOrd="0" presId="urn:microsoft.com/office/officeart/2005/8/layout/radial5"/>
    <dgm:cxn modelId="{EC0B8746-F2F3-4B50-93F3-0054B80151D5}" srcId="{475C1586-B0CA-47B1-BBE1-E457F67CD7D4}" destId="{56C1C582-4D16-4653-9323-277385AB6C03}" srcOrd="0" destOrd="0" parTransId="{1C86354A-22C0-4ECA-800D-987F032B0698}" sibTransId="{A5AE8DD5-5957-4C76-BD56-95E16FC8A990}"/>
    <dgm:cxn modelId="{05ED6675-E3E7-4363-A5DF-8CD28716689E}" type="presOf" srcId="{AADDFD96-5EB3-4471-8EC9-DF52FB509288}" destId="{1682F204-48B7-4EFC-8476-D95B64B4905F}" srcOrd="1" destOrd="0" presId="urn:microsoft.com/office/officeart/2005/8/layout/radial5"/>
    <dgm:cxn modelId="{AEFBB67D-1B29-47CE-9619-0A8586BFFED6}" type="presOf" srcId="{A4637453-F3A2-4879-B989-103A35D7722C}" destId="{68A5E28A-F40F-494C-9C35-D5648CE39A7B}" srcOrd="0" destOrd="0" presId="urn:microsoft.com/office/officeart/2005/8/layout/radial5"/>
    <dgm:cxn modelId="{4C8D459F-CBC5-4253-AA36-61320DC185CF}" srcId="{56C1C582-4D16-4653-9323-277385AB6C03}" destId="{900AC42B-8B01-49CD-9AD8-864903FC50E9}" srcOrd="2" destOrd="0" parTransId="{F0B13B37-27EE-4C0C-B730-EB50AF18553A}" sibTransId="{F5F1E69D-FAE9-452E-A081-A22FA9C83F9D}"/>
    <dgm:cxn modelId="{B2F48DAA-DF10-4BA5-B391-26E77578EE96}" srcId="{56C1C582-4D16-4653-9323-277385AB6C03}" destId="{0067F496-7E2A-4AA6-82FB-103E923B9392}" srcOrd="0" destOrd="0" parTransId="{AADDFD96-5EB3-4471-8EC9-DF52FB509288}" sibTransId="{D1BD9155-004E-4DB0-8ED4-918D967C8A61}"/>
    <dgm:cxn modelId="{73E5D6B7-F0B3-48FF-9D8E-3A4680188102}" type="presOf" srcId="{475C1586-B0CA-47B1-BBE1-E457F67CD7D4}" destId="{89797880-3314-48C2-AD31-FA382382658D}" srcOrd="0" destOrd="0" presId="urn:microsoft.com/office/officeart/2005/8/layout/radial5"/>
    <dgm:cxn modelId="{195F43BD-2355-4B24-8DD7-3F4346428F34}" type="presOf" srcId="{0067F496-7E2A-4AA6-82FB-103E923B9392}" destId="{81D2E516-398C-48E7-A40F-F99588D78A40}" srcOrd="0" destOrd="0" presId="urn:microsoft.com/office/officeart/2005/8/layout/radial5"/>
    <dgm:cxn modelId="{4C3619E4-8A10-4101-A945-CA974C6CB62E}" type="presOf" srcId="{F0B13B37-27EE-4C0C-B730-EB50AF18553A}" destId="{427DF191-3069-4C6F-A9E3-E4A630F9E42D}" srcOrd="0" destOrd="0" presId="urn:microsoft.com/office/officeart/2005/8/layout/radial5"/>
    <dgm:cxn modelId="{3109CDE8-60B2-4B8B-86DF-32FA91C75075}" type="presOf" srcId="{08815056-9FD7-4591-AD2D-9252DBEB8800}" destId="{3045046F-E5E1-4A40-B80C-E890F1CEFB02}" srcOrd="1" destOrd="0" presId="urn:microsoft.com/office/officeart/2005/8/layout/radial5"/>
    <dgm:cxn modelId="{505727F4-3887-4881-A663-E49E3FC862A4}" type="presOf" srcId="{AADDFD96-5EB3-4471-8EC9-DF52FB509288}" destId="{B64705AE-A990-4182-A49B-E146DF72A9F6}" srcOrd="0" destOrd="0" presId="urn:microsoft.com/office/officeart/2005/8/layout/radial5"/>
    <dgm:cxn modelId="{2A63C1FB-52F6-4D0D-ACB7-68BEFD9B0CE9}" type="presOf" srcId="{08815056-9FD7-4591-AD2D-9252DBEB8800}" destId="{3EAC7769-6F88-4893-A9CD-B04132EF926A}" srcOrd="0" destOrd="0" presId="urn:microsoft.com/office/officeart/2005/8/layout/radial5"/>
    <dgm:cxn modelId="{64B793CD-D441-4A91-8B34-37D8E21F540A}" type="presParOf" srcId="{89797880-3314-48C2-AD31-FA382382658D}" destId="{081C7559-1C04-43CF-BB3D-E494AD2EA328}" srcOrd="0" destOrd="0" presId="urn:microsoft.com/office/officeart/2005/8/layout/radial5"/>
    <dgm:cxn modelId="{BA97DF37-8D92-4DB2-B975-23E20E3391FF}" type="presParOf" srcId="{89797880-3314-48C2-AD31-FA382382658D}" destId="{B64705AE-A990-4182-A49B-E146DF72A9F6}" srcOrd="1" destOrd="0" presId="urn:microsoft.com/office/officeart/2005/8/layout/radial5"/>
    <dgm:cxn modelId="{93EE8544-C1D9-4600-8BA1-4DE60FBF8457}" type="presParOf" srcId="{B64705AE-A990-4182-A49B-E146DF72A9F6}" destId="{1682F204-48B7-4EFC-8476-D95B64B4905F}" srcOrd="0" destOrd="0" presId="urn:microsoft.com/office/officeart/2005/8/layout/radial5"/>
    <dgm:cxn modelId="{35FC0498-F4EC-4FF1-AD62-5824B5F9E6FD}" type="presParOf" srcId="{89797880-3314-48C2-AD31-FA382382658D}" destId="{81D2E516-398C-48E7-A40F-F99588D78A40}" srcOrd="2" destOrd="0" presId="urn:microsoft.com/office/officeart/2005/8/layout/radial5"/>
    <dgm:cxn modelId="{088C91E0-62A6-4BBF-AD81-1E0A640F335A}" type="presParOf" srcId="{89797880-3314-48C2-AD31-FA382382658D}" destId="{3EAC7769-6F88-4893-A9CD-B04132EF926A}" srcOrd="3" destOrd="0" presId="urn:microsoft.com/office/officeart/2005/8/layout/radial5"/>
    <dgm:cxn modelId="{581306A1-8EAB-472F-A266-F6B84F2AAAE2}" type="presParOf" srcId="{3EAC7769-6F88-4893-A9CD-B04132EF926A}" destId="{3045046F-E5E1-4A40-B80C-E890F1CEFB02}" srcOrd="0" destOrd="0" presId="urn:microsoft.com/office/officeart/2005/8/layout/radial5"/>
    <dgm:cxn modelId="{26404FEE-E534-4293-97A2-62D047B823F4}" type="presParOf" srcId="{89797880-3314-48C2-AD31-FA382382658D}" destId="{68A5E28A-F40F-494C-9C35-D5648CE39A7B}" srcOrd="4" destOrd="0" presId="urn:microsoft.com/office/officeart/2005/8/layout/radial5"/>
    <dgm:cxn modelId="{B5683204-54F1-4B95-B8C5-7C182955627B}" type="presParOf" srcId="{89797880-3314-48C2-AD31-FA382382658D}" destId="{427DF191-3069-4C6F-A9E3-E4A630F9E42D}" srcOrd="5" destOrd="0" presId="urn:microsoft.com/office/officeart/2005/8/layout/radial5"/>
    <dgm:cxn modelId="{14BA6F9C-5D22-4E49-AB2E-3E94A018B313}" type="presParOf" srcId="{427DF191-3069-4C6F-A9E3-E4A630F9E42D}" destId="{5EBFE814-D191-493E-A3B6-A987E1BE20BF}" srcOrd="0" destOrd="0" presId="urn:microsoft.com/office/officeart/2005/8/layout/radial5"/>
    <dgm:cxn modelId="{FC33E711-6624-49D9-9802-73F0171D148B}" type="presParOf" srcId="{89797880-3314-48C2-AD31-FA382382658D}" destId="{DD682D53-1B0B-4AEF-A7E7-6DACC86F7F3B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5C1586-B0CA-47B1-BBE1-E457F67CD7D4}" type="doc">
      <dgm:prSet loTypeId="urn:microsoft.com/office/officeart/2005/8/layout/radial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6C1C582-4D16-4653-9323-277385AB6C03}">
      <dgm:prSet phldrT="[Text]"/>
      <dgm:spPr/>
      <dgm:t>
        <a:bodyPr/>
        <a:lstStyle/>
        <a:p>
          <a:r>
            <a:rPr lang="en-US" dirty="0"/>
            <a:t>Doctor</a:t>
          </a:r>
        </a:p>
      </dgm:t>
    </dgm:pt>
    <dgm:pt modelId="{1C86354A-22C0-4ECA-800D-987F032B0698}" type="parTrans" cxnId="{EC0B8746-F2F3-4B50-93F3-0054B80151D5}">
      <dgm:prSet/>
      <dgm:spPr/>
      <dgm:t>
        <a:bodyPr/>
        <a:lstStyle/>
        <a:p>
          <a:endParaRPr lang="en-US"/>
        </a:p>
      </dgm:t>
    </dgm:pt>
    <dgm:pt modelId="{A5AE8DD5-5957-4C76-BD56-95E16FC8A990}" type="sibTrans" cxnId="{EC0B8746-F2F3-4B50-93F3-0054B80151D5}">
      <dgm:prSet/>
      <dgm:spPr/>
      <dgm:t>
        <a:bodyPr/>
        <a:lstStyle/>
        <a:p>
          <a:endParaRPr lang="en-US"/>
        </a:p>
      </dgm:t>
    </dgm:pt>
    <dgm:pt modelId="{0067F496-7E2A-4AA6-82FB-103E923B9392}">
      <dgm:prSet phldrT="[Text]"/>
      <dgm:spPr/>
      <dgm:t>
        <a:bodyPr/>
        <a:lstStyle/>
        <a:p>
          <a:r>
            <a:rPr lang="en-US" dirty="0"/>
            <a:t>What has he </a:t>
          </a:r>
          <a:r>
            <a:rPr lang="en-US" b="1" dirty="0"/>
            <a:t>seen</a:t>
          </a:r>
          <a:r>
            <a:rPr lang="en-US" dirty="0"/>
            <a:t> Lady Macbeth doing?</a:t>
          </a:r>
        </a:p>
      </dgm:t>
    </dgm:pt>
    <dgm:pt modelId="{AADDFD96-5EB3-4471-8EC9-DF52FB509288}" type="parTrans" cxnId="{B2F48DAA-DF10-4BA5-B391-26E77578EE96}">
      <dgm:prSet/>
      <dgm:spPr/>
      <dgm:t>
        <a:bodyPr/>
        <a:lstStyle/>
        <a:p>
          <a:endParaRPr lang="en-US"/>
        </a:p>
      </dgm:t>
    </dgm:pt>
    <dgm:pt modelId="{D1BD9155-004E-4DB0-8ED4-918D967C8A61}" type="sibTrans" cxnId="{B2F48DAA-DF10-4BA5-B391-26E77578EE96}">
      <dgm:prSet/>
      <dgm:spPr/>
      <dgm:t>
        <a:bodyPr/>
        <a:lstStyle/>
        <a:p>
          <a:endParaRPr lang="en-US"/>
        </a:p>
      </dgm:t>
    </dgm:pt>
    <dgm:pt modelId="{A4637453-F3A2-4879-B989-103A35D7722C}">
      <dgm:prSet phldrT="[Text]"/>
      <dgm:spPr/>
      <dgm:t>
        <a:bodyPr/>
        <a:lstStyle/>
        <a:p>
          <a:r>
            <a:rPr lang="en-US" dirty="0"/>
            <a:t>What did he </a:t>
          </a:r>
          <a:r>
            <a:rPr lang="en-US" b="1" dirty="0"/>
            <a:t>hear</a:t>
          </a:r>
          <a:r>
            <a:rPr lang="en-US" dirty="0"/>
            <a:t> Lady Macbeth say? </a:t>
          </a:r>
        </a:p>
      </dgm:t>
    </dgm:pt>
    <dgm:pt modelId="{08815056-9FD7-4591-AD2D-9252DBEB8800}" type="parTrans" cxnId="{0901870E-120D-4484-9497-E8087A591F2E}">
      <dgm:prSet/>
      <dgm:spPr/>
      <dgm:t>
        <a:bodyPr/>
        <a:lstStyle/>
        <a:p>
          <a:endParaRPr lang="en-US"/>
        </a:p>
      </dgm:t>
    </dgm:pt>
    <dgm:pt modelId="{0EEBFA75-F9AB-4D74-A0FA-A66E9A03038C}" type="sibTrans" cxnId="{0901870E-120D-4484-9497-E8087A591F2E}">
      <dgm:prSet/>
      <dgm:spPr/>
      <dgm:t>
        <a:bodyPr/>
        <a:lstStyle/>
        <a:p>
          <a:endParaRPr lang="en-US"/>
        </a:p>
      </dgm:t>
    </dgm:pt>
    <dgm:pt modelId="{900AC42B-8B01-49CD-9AD8-864903FC50E9}">
      <dgm:prSet phldrT="[Text]"/>
      <dgm:spPr/>
      <dgm:t>
        <a:bodyPr/>
        <a:lstStyle/>
        <a:p>
          <a:r>
            <a:rPr lang="en-US" dirty="0"/>
            <a:t>What does he think could be wrong with her? </a:t>
          </a:r>
        </a:p>
        <a:p>
          <a:r>
            <a:rPr lang="en-US" dirty="0"/>
            <a:t>Why?</a:t>
          </a:r>
        </a:p>
      </dgm:t>
    </dgm:pt>
    <dgm:pt modelId="{F0B13B37-27EE-4C0C-B730-EB50AF18553A}" type="parTrans" cxnId="{4C8D459F-CBC5-4253-AA36-61320DC185CF}">
      <dgm:prSet/>
      <dgm:spPr/>
      <dgm:t>
        <a:bodyPr/>
        <a:lstStyle/>
        <a:p>
          <a:endParaRPr lang="en-US"/>
        </a:p>
      </dgm:t>
    </dgm:pt>
    <dgm:pt modelId="{F5F1E69D-FAE9-452E-A081-A22FA9C83F9D}" type="sibTrans" cxnId="{4C8D459F-CBC5-4253-AA36-61320DC185CF}">
      <dgm:prSet/>
      <dgm:spPr/>
      <dgm:t>
        <a:bodyPr/>
        <a:lstStyle/>
        <a:p>
          <a:endParaRPr lang="en-US"/>
        </a:p>
      </dgm:t>
    </dgm:pt>
    <dgm:pt modelId="{89797880-3314-48C2-AD31-FA382382658D}" type="pres">
      <dgm:prSet presAssocID="{475C1586-B0CA-47B1-BBE1-E457F67CD7D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81C7559-1C04-43CF-BB3D-E494AD2EA328}" type="pres">
      <dgm:prSet presAssocID="{56C1C582-4D16-4653-9323-277385AB6C03}" presName="centerShape" presStyleLbl="node0" presStyleIdx="0" presStyleCnt="1"/>
      <dgm:spPr/>
    </dgm:pt>
    <dgm:pt modelId="{B64705AE-A990-4182-A49B-E146DF72A9F6}" type="pres">
      <dgm:prSet presAssocID="{AADDFD96-5EB3-4471-8EC9-DF52FB509288}" presName="parTrans" presStyleLbl="sibTrans2D1" presStyleIdx="0" presStyleCnt="3"/>
      <dgm:spPr/>
    </dgm:pt>
    <dgm:pt modelId="{1682F204-48B7-4EFC-8476-D95B64B4905F}" type="pres">
      <dgm:prSet presAssocID="{AADDFD96-5EB3-4471-8EC9-DF52FB509288}" presName="connectorText" presStyleLbl="sibTrans2D1" presStyleIdx="0" presStyleCnt="3"/>
      <dgm:spPr/>
    </dgm:pt>
    <dgm:pt modelId="{81D2E516-398C-48E7-A40F-F99588D78A40}" type="pres">
      <dgm:prSet presAssocID="{0067F496-7E2A-4AA6-82FB-103E923B9392}" presName="node" presStyleLbl="node1" presStyleIdx="0" presStyleCnt="3">
        <dgm:presLayoutVars>
          <dgm:bulletEnabled val="1"/>
        </dgm:presLayoutVars>
      </dgm:prSet>
      <dgm:spPr/>
    </dgm:pt>
    <dgm:pt modelId="{3EAC7769-6F88-4893-A9CD-B04132EF926A}" type="pres">
      <dgm:prSet presAssocID="{08815056-9FD7-4591-AD2D-9252DBEB8800}" presName="parTrans" presStyleLbl="sibTrans2D1" presStyleIdx="1" presStyleCnt="3"/>
      <dgm:spPr/>
    </dgm:pt>
    <dgm:pt modelId="{3045046F-E5E1-4A40-B80C-E890F1CEFB02}" type="pres">
      <dgm:prSet presAssocID="{08815056-9FD7-4591-AD2D-9252DBEB8800}" presName="connectorText" presStyleLbl="sibTrans2D1" presStyleIdx="1" presStyleCnt="3"/>
      <dgm:spPr/>
    </dgm:pt>
    <dgm:pt modelId="{68A5E28A-F40F-494C-9C35-D5648CE39A7B}" type="pres">
      <dgm:prSet presAssocID="{A4637453-F3A2-4879-B989-103A35D7722C}" presName="node" presStyleLbl="node1" presStyleIdx="1" presStyleCnt="3" custRadScaleRad="118299" custRadScaleInc="-20028">
        <dgm:presLayoutVars>
          <dgm:bulletEnabled val="1"/>
        </dgm:presLayoutVars>
      </dgm:prSet>
      <dgm:spPr/>
    </dgm:pt>
    <dgm:pt modelId="{427DF191-3069-4C6F-A9E3-E4A630F9E42D}" type="pres">
      <dgm:prSet presAssocID="{F0B13B37-27EE-4C0C-B730-EB50AF18553A}" presName="parTrans" presStyleLbl="sibTrans2D1" presStyleIdx="2" presStyleCnt="3"/>
      <dgm:spPr/>
    </dgm:pt>
    <dgm:pt modelId="{5EBFE814-D191-493E-A3B6-A987E1BE20BF}" type="pres">
      <dgm:prSet presAssocID="{F0B13B37-27EE-4C0C-B730-EB50AF18553A}" presName="connectorText" presStyleLbl="sibTrans2D1" presStyleIdx="2" presStyleCnt="3"/>
      <dgm:spPr/>
    </dgm:pt>
    <dgm:pt modelId="{DD682D53-1B0B-4AEF-A7E7-6DACC86F7F3B}" type="pres">
      <dgm:prSet presAssocID="{900AC42B-8B01-49CD-9AD8-864903FC50E9}" presName="node" presStyleLbl="node1" presStyleIdx="2" presStyleCnt="3" custRadScaleRad="115687" custRadScaleInc="29995">
        <dgm:presLayoutVars>
          <dgm:bulletEnabled val="1"/>
        </dgm:presLayoutVars>
      </dgm:prSet>
      <dgm:spPr/>
    </dgm:pt>
  </dgm:ptLst>
  <dgm:cxnLst>
    <dgm:cxn modelId="{0901870E-120D-4484-9497-E8087A591F2E}" srcId="{56C1C582-4D16-4653-9323-277385AB6C03}" destId="{A4637453-F3A2-4879-B989-103A35D7722C}" srcOrd="1" destOrd="0" parTransId="{08815056-9FD7-4591-AD2D-9252DBEB8800}" sibTransId="{0EEBFA75-F9AB-4D74-A0FA-A66E9A03038C}"/>
    <dgm:cxn modelId="{739CA91A-AAD2-47BB-98DA-70DF78A5B5C0}" type="presOf" srcId="{56C1C582-4D16-4653-9323-277385AB6C03}" destId="{081C7559-1C04-43CF-BB3D-E494AD2EA328}" srcOrd="0" destOrd="0" presId="urn:microsoft.com/office/officeart/2005/8/layout/radial5"/>
    <dgm:cxn modelId="{72373A1B-50E1-42DD-8DA5-742D397BF1EC}" type="presOf" srcId="{F0B13B37-27EE-4C0C-B730-EB50AF18553A}" destId="{5EBFE814-D191-493E-A3B6-A987E1BE20BF}" srcOrd="1" destOrd="0" presId="urn:microsoft.com/office/officeart/2005/8/layout/radial5"/>
    <dgm:cxn modelId="{9543E827-F8E8-472E-BAAC-F7AF24C02670}" type="presOf" srcId="{900AC42B-8B01-49CD-9AD8-864903FC50E9}" destId="{DD682D53-1B0B-4AEF-A7E7-6DACC86F7F3B}" srcOrd="0" destOrd="0" presId="urn:microsoft.com/office/officeart/2005/8/layout/radial5"/>
    <dgm:cxn modelId="{EC0B8746-F2F3-4B50-93F3-0054B80151D5}" srcId="{475C1586-B0CA-47B1-BBE1-E457F67CD7D4}" destId="{56C1C582-4D16-4653-9323-277385AB6C03}" srcOrd="0" destOrd="0" parTransId="{1C86354A-22C0-4ECA-800D-987F032B0698}" sibTransId="{A5AE8DD5-5957-4C76-BD56-95E16FC8A990}"/>
    <dgm:cxn modelId="{05ED6675-E3E7-4363-A5DF-8CD28716689E}" type="presOf" srcId="{AADDFD96-5EB3-4471-8EC9-DF52FB509288}" destId="{1682F204-48B7-4EFC-8476-D95B64B4905F}" srcOrd="1" destOrd="0" presId="urn:microsoft.com/office/officeart/2005/8/layout/radial5"/>
    <dgm:cxn modelId="{AEFBB67D-1B29-47CE-9619-0A8586BFFED6}" type="presOf" srcId="{A4637453-F3A2-4879-B989-103A35D7722C}" destId="{68A5E28A-F40F-494C-9C35-D5648CE39A7B}" srcOrd="0" destOrd="0" presId="urn:microsoft.com/office/officeart/2005/8/layout/radial5"/>
    <dgm:cxn modelId="{4C8D459F-CBC5-4253-AA36-61320DC185CF}" srcId="{56C1C582-4D16-4653-9323-277385AB6C03}" destId="{900AC42B-8B01-49CD-9AD8-864903FC50E9}" srcOrd="2" destOrd="0" parTransId="{F0B13B37-27EE-4C0C-B730-EB50AF18553A}" sibTransId="{F5F1E69D-FAE9-452E-A081-A22FA9C83F9D}"/>
    <dgm:cxn modelId="{B2F48DAA-DF10-4BA5-B391-26E77578EE96}" srcId="{56C1C582-4D16-4653-9323-277385AB6C03}" destId="{0067F496-7E2A-4AA6-82FB-103E923B9392}" srcOrd="0" destOrd="0" parTransId="{AADDFD96-5EB3-4471-8EC9-DF52FB509288}" sibTransId="{D1BD9155-004E-4DB0-8ED4-918D967C8A61}"/>
    <dgm:cxn modelId="{73E5D6B7-F0B3-48FF-9D8E-3A4680188102}" type="presOf" srcId="{475C1586-B0CA-47B1-BBE1-E457F67CD7D4}" destId="{89797880-3314-48C2-AD31-FA382382658D}" srcOrd="0" destOrd="0" presId="urn:microsoft.com/office/officeart/2005/8/layout/radial5"/>
    <dgm:cxn modelId="{195F43BD-2355-4B24-8DD7-3F4346428F34}" type="presOf" srcId="{0067F496-7E2A-4AA6-82FB-103E923B9392}" destId="{81D2E516-398C-48E7-A40F-F99588D78A40}" srcOrd="0" destOrd="0" presId="urn:microsoft.com/office/officeart/2005/8/layout/radial5"/>
    <dgm:cxn modelId="{4C3619E4-8A10-4101-A945-CA974C6CB62E}" type="presOf" srcId="{F0B13B37-27EE-4C0C-B730-EB50AF18553A}" destId="{427DF191-3069-4C6F-A9E3-E4A630F9E42D}" srcOrd="0" destOrd="0" presId="urn:microsoft.com/office/officeart/2005/8/layout/radial5"/>
    <dgm:cxn modelId="{3109CDE8-60B2-4B8B-86DF-32FA91C75075}" type="presOf" srcId="{08815056-9FD7-4591-AD2D-9252DBEB8800}" destId="{3045046F-E5E1-4A40-B80C-E890F1CEFB02}" srcOrd="1" destOrd="0" presId="urn:microsoft.com/office/officeart/2005/8/layout/radial5"/>
    <dgm:cxn modelId="{505727F4-3887-4881-A663-E49E3FC862A4}" type="presOf" srcId="{AADDFD96-5EB3-4471-8EC9-DF52FB509288}" destId="{B64705AE-A990-4182-A49B-E146DF72A9F6}" srcOrd="0" destOrd="0" presId="urn:microsoft.com/office/officeart/2005/8/layout/radial5"/>
    <dgm:cxn modelId="{2A63C1FB-52F6-4D0D-ACB7-68BEFD9B0CE9}" type="presOf" srcId="{08815056-9FD7-4591-AD2D-9252DBEB8800}" destId="{3EAC7769-6F88-4893-A9CD-B04132EF926A}" srcOrd="0" destOrd="0" presId="urn:microsoft.com/office/officeart/2005/8/layout/radial5"/>
    <dgm:cxn modelId="{64B793CD-D441-4A91-8B34-37D8E21F540A}" type="presParOf" srcId="{89797880-3314-48C2-AD31-FA382382658D}" destId="{081C7559-1C04-43CF-BB3D-E494AD2EA328}" srcOrd="0" destOrd="0" presId="urn:microsoft.com/office/officeart/2005/8/layout/radial5"/>
    <dgm:cxn modelId="{BA97DF37-8D92-4DB2-B975-23E20E3391FF}" type="presParOf" srcId="{89797880-3314-48C2-AD31-FA382382658D}" destId="{B64705AE-A990-4182-A49B-E146DF72A9F6}" srcOrd="1" destOrd="0" presId="urn:microsoft.com/office/officeart/2005/8/layout/radial5"/>
    <dgm:cxn modelId="{93EE8544-C1D9-4600-8BA1-4DE60FBF8457}" type="presParOf" srcId="{B64705AE-A990-4182-A49B-E146DF72A9F6}" destId="{1682F204-48B7-4EFC-8476-D95B64B4905F}" srcOrd="0" destOrd="0" presId="urn:microsoft.com/office/officeart/2005/8/layout/radial5"/>
    <dgm:cxn modelId="{35FC0498-F4EC-4FF1-AD62-5824B5F9E6FD}" type="presParOf" srcId="{89797880-3314-48C2-AD31-FA382382658D}" destId="{81D2E516-398C-48E7-A40F-F99588D78A40}" srcOrd="2" destOrd="0" presId="urn:microsoft.com/office/officeart/2005/8/layout/radial5"/>
    <dgm:cxn modelId="{088C91E0-62A6-4BBF-AD81-1E0A640F335A}" type="presParOf" srcId="{89797880-3314-48C2-AD31-FA382382658D}" destId="{3EAC7769-6F88-4893-A9CD-B04132EF926A}" srcOrd="3" destOrd="0" presId="urn:microsoft.com/office/officeart/2005/8/layout/radial5"/>
    <dgm:cxn modelId="{581306A1-8EAB-472F-A266-F6B84F2AAAE2}" type="presParOf" srcId="{3EAC7769-6F88-4893-A9CD-B04132EF926A}" destId="{3045046F-E5E1-4A40-B80C-E890F1CEFB02}" srcOrd="0" destOrd="0" presId="urn:microsoft.com/office/officeart/2005/8/layout/radial5"/>
    <dgm:cxn modelId="{26404FEE-E534-4293-97A2-62D047B823F4}" type="presParOf" srcId="{89797880-3314-48C2-AD31-FA382382658D}" destId="{68A5E28A-F40F-494C-9C35-D5648CE39A7B}" srcOrd="4" destOrd="0" presId="urn:microsoft.com/office/officeart/2005/8/layout/radial5"/>
    <dgm:cxn modelId="{B5683204-54F1-4B95-B8C5-7C182955627B}" type="presParOf" srcId="{89797880-3314-48C2-AD31-FA382382658D}" destId="{427DF191-3069-4C6F-A9E3-E4A630F9E42D}" srcOrd="5" destOrd="0" presId="urn:microsoft.com/office/officeart/2005/8/layout/radial5"/>
    <dgm:cxn modelId="{14BA6F9C-5D22-4E49-AB2E-3E94A018B313}" type="presParOf" srcId="{427DF191-3069-4C6F-A9E3-E4A630F9E42D}" destId="{5EBFE814-D191-493E-A3B6-A987E1BE20BF}" srcOrd="0" destOrd="0" presId="urn:microsoft.com/office/officeart/2005/8/layout/radial5"/>
    <dgm:cxn modelId="{FC33E711-6624-49D9-9802-73F0171D148B}" type="presParOf" srcId="{89797880-3314-48C2-AD31-FA382382658D}" destId="{DD682D53-1B0B-4AEF-A7E7-6DACC86F7F3B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C7559-1C04-43CF-BB3D-E494AD2EA328}">
      <dsp:nvSpPr>
        <dsp:cNvPr id="0" name=""/>
        <dsp:cNvSpPr/>
      </dsp:nvSpPr>
      <dsp:spPr>
        <a:xfrm>
          <a:off x="4149442" y="2960623"/>
          <a:ext cx="2112212" cy="21122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Doctor</a:t>
          </a:r>
        </a:p>
      </dsp:txBody>
      <dsp:txXfrm>
        <a:off x="4458768" y="3269949"/>
        <a:ext cx="1493560" cy="1493560"/>
      </dsp:txXfrm>
    </dsp:sp>
    <dsp:sp modelId="{B64705AE-A990-4182-A49B-E146DF72A9F6}">
      <dsp:nvSpPr>
        <dsp:cNvPr id="0" name=""/>
        <dsp:cNvSpPr/>
      </dsp:nvSpPr>
      <dsp:spPr>
        <a:xfrm rot="16200000">
          <a:off x="4981680" y="2191827"/>
          <a:ext cx="447735" cy="7181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048840" y="2402617"/>
        <a:ext cx="313415" cy="430892"/>
      </dsp:txXfrm>
    </dsp:sp>
    <dsp:sp modelId="{81D2E516-398C-48E7-A40F-F99588D78A40}">
      <dsp:nvSpPr>
        <dsp:cNvPr id="0" name=""/>
        <dsp:cNvSpPr/>
      </dsp:nvSpPr>
      <dsp:spPr>
        <a:xfrm>
          <a:off x="4149442" y="3627"/>
          <a:ext cx="2112212" cy="21122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What has he </a:t>
          </a:r>
          <a:r>
            <a:rPr lang="en-US" sz="1900" b="1" kern="1200" dirty="0"/>
            <a:t>seen</a:t>
          </a:r>
          <a:r>
            <a:rPr lang="en-US" sz="1900" kern="1200" dirty="0"/>
            <a:t> Lady Macbeth doing?</a:t>
          </a:r>
        </a:p>
      </dsp:txBody>
      <dsp:txXfrm>
        <a:off x="4458768" y="312953"/>
        <a:ext cx="1493560" cy="1493560"/>
      </dsp:txXfrm>
    </dsp:sp>
    <dsp:sp modelId="{3EAC7769-6F88-4893-A9CD-B04132EF926A}">
      <dsp:nvSpPr>
        <dsp:cNvPr id="0" name=""/>
        <dsp:cNvSpPr/>
      </dsp:nvSpPr>
      <dsp:spPr>
        <a:xfrm rot="1078992">
          <a:off x="6482118" y="4191233"/>
          <a:ext cx="734519" cy="7181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6487381" y="4301605"/>
        <a:ext cx="519073" cy="430892"/>
      </dsp:txXfrm>
    </dsp:sp>
    <dsp:sp modelId="{68A5E28A-F40F-494C-9C35-D5648CE39A7B}">
      <dsp:nvSpPr>
        <dsp:cNvPr id="0" name=""/>
        <dsp:cNvSpPr/>
      </dsp:nvSpPr>
      <dsp:spPr>
        <a:xfrm>
          <a:off x="7476647" y="4040619"/>
          <a:ext cx="2112212" cy="2112212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What did he </a:t>
          </a:r>
          <a:r>
            <a:rPr lang="en-US" sz="1900" b="1" kern="1200" dirty="0"/>
            <a:t>hear</a:t>
          </a:r>
          <a:r>
            <a:rPr lang="en-US" sz="1900" kern="1200" dirty="0"/>
            <a:t> Lady Macbeth say? </a:t>
          </a:r>
        </a:p>
      </dsp:txBody>
      <dsp:txXfrm>
        <a:off x="7785973" y="4349945"/>
        <a:ext cx="1493560" cy="1493560"/>
      </dsp:txXfrm>
    </dsp:sp>
    <dsp:sp modelId="{427DF191-3069-4C6F-A9E3-E4A630F9E42D}">
      <dsp:nvSpPr>
        <dsp:cNvPr id="0" name=""/>
        <dsp:cNvSpPr/>
      </dsp:nvSpPr>
      <dsp:spPr>
        <a:xfrm rot="10079820">
          <a:off x="3204922" y="4009277"/>
          <a:ext cx="693583" cy="7181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10800000">
        <a:off x="3410722" y="4131271"/>
        <a:ext cx="485508" cy="430892"/>
      </dsp:txXfrm>
    </dsp:sp>
    <dsp:sp modelId="{DD682D53-1B0B-4AEF-A7E7-6DACC86F7F3B}">
      <dsp:nvSpPr>
        <dsp:cNvPr id="0" name=""/>
        <dsp:cNvSpPr/>
      </dsp:nvSpPr>
      <dsp:spPr>
        <a:xfrm>
          <a:off x="803373" y="3672036"/>
          <a:ext cx="2112212" cy="2112212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What does he think could be wrong with her?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Why?</a:t>
          </a:r>
        </a:p>
      </dsp:txBody>
      <dsp:txXfrm>
        <a:off x="1112699" y="3981362"/>
        <a:ext cx="1493560" cy="14935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C7559-1C04-43CF-BB3D-E494AD2EA328}">
      <dsp:nvSpPr>
        <dsp:cNvPr id="0" name=""/>
        <dsp:cNvSpPr/>
      </dsp:nvSpPr>
      <dsp:spPr>
        <a:xfrm>
          <a:off x="4149442" y="2960623"/>
          <a:ext cx="2112212" cy="21122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Doctor</a:t>
          </a:r>
        </a:p>
      </dsp:txBody>
      <dsp:txXfrm>
        <a:off x="4458768" y="3269949"/>
        <a:ext cx="1493560" cy="1493560"/>
      </dsp:txXfrm>
    </dsp:sp>
    <dsp:sp modelId="{B64705AE-A990-4182-A49B-E146DF72A9F6}">
      <dsp:nvSpPr>
        <dsp:cNvPr id="0" name=""/>
        <dsp:cNvSpPr/>
      </dsp:nvSpPr>
      <dsp:spPr>
        <a:xfrm rot="16200000">
          <a:off x="4981680" y="2191827"/>
          <a:ext cx="447735" cy="7181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048840" y="2402617"/>
        <a:ext cx="313415" cy="430892"/>
      </dsp:txXfrm>
    </dsp:sp>
    <dsp:sp modelId="{81D2E516-398C-48E7-A40F-F99588D78A40}">
      <dsp:nvSpPr>
        <dsp:cNvPr id="0" name=""/>
        <dsp:cNvSpPr/>
      </dsp:nvSpPr>
      <dsp:spPr>
        <a:xfrm>
          <a:off x="4149442" y="3627"/>
          <a:ext cx="2112212" cy="211221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What has he </a:t>
          </a:r>
          <a:r>
            <a:rPr lang="en-US" sz="1900" b="1" kern="1200" dirty="0"/>
            <a:t>seen</a:t>
          </a:r>
          <a:r>
            <a:rPr lang="en-US" sz="1900" kern="1200" dirty="0"/>
            <a:t> Lady Macbeth doing?</a:t>
          </a:r>
        </a:p>
      </dsp:txBody>
      <dsp:txXfrm>
        <a:off x="4458768" y="312953"/>
        <a:ext cx="1493560" cy="1493560"/>
      </dsp:txXfrm>
    </dsp:sp>
    <dsp:sp modelId="{3EAC7769-6F88-4893-A9CD-B04132EF926A}">
      <dsp:nvSpPr>
        <dsp:cNvPr id="0" name=""/>
        <dsp:cNvSpPr/>
      </dsp:nvSpPr>
      <dsp:spPr>
        <a:xfrm rot="1078992">
          <a:off x="6482118" y="4191233"/>
          <a:ext cx="734519" cy="7181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6487381" y="4301605"/>
        <a:ext cx="519073" cy="430892"/>
      </dsp:txXfrm>
    </dsp:sp>
    <dsp:sp modelId="{68A5E28A-F40F-494C-9C35-D5648CE39A7B}">
      <dsp:nvSpPr>
        <dsp:cNvPr id="0" name=""/>
        <dsp:cNvSpPr/>
      </dsp:nvSpPr>
      <dsp:spPr>
        <a:xfrm>
          <a:off x="7476647" y="4040619"/>
          <a:ext cx="2112212" cy="2112212"/>
        </a:xfrm>
        <a:prstGeom prst="ellips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What did he </a:t>
          </a:r>
          <a:r>
            <a:rPr lang="en-US" sz="1900" b="1" kern="1200" dirty="0"/>
            <a:t>hear</a:t>
          </a:r>
          <a:r>
            <a:rPr lang="en-US" sz="1900" kern="1200" dirty="0"/>
            <a:t> Lady Macbeth say? </a:t>
          </a:r>
        </a:p>
      </dsp:txBody>
      <dsp:txXfrm>
        <a:off x="7785973" y="4349945"/>
        <a:ext cx="1493560" cy="1493560"/>
      </dsp:txXfrm>
    </dsp:sp>
    <dsp:sp modelId="{427DF191-3069-4C6F-A9E3-E4A630F9E42D}">
      <dsp:nvSpPr>
        <dsp:cNvPr id="0" name=""/>
        <dsp:cNvSpPr/>
      </dsp:nvSpPr>
      <dsp:spPr>
        <a:xfrm rot="10079820">
          <a:off x="3204922" y="4009277"/>
          <a:ext cx="693583" cy="7181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10800000">
        <a:off x="3410722" y="4131271"/>
        <a:ext cx="485508" cy="430892"/>
      </dsp:txXfrm>
    </dsp:sp>
    <dsp:sp modelId="{DD682D53-1B0B-4AEF-A7E7-6DACC86F7F3B}">
      <dsp:nvSpPr>
        <dsp:cNvPr id="0" name=""/>
        <dsp:cNvSpPr/>
      </dsp:nvSpPr>
      <dsp:spPr>
        <a:xfrm>
          <a:off x="803373" y="3672036"/>
          <a:ext cx="2112212" cy="2112212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What does he think could be wrong with her?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Why?</a:t>
          </a:r>
        </a:p>
      </dsp:txBody>
      <dsp:txXfrm>
        <a:off x="1112699" y="3981362"/>
        <a:ext cx="1493560" cy="1493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4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177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005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18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80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57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130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60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3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51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75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DE653-A0C6-4691-8B81-998EB76BDCD8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B8E5B-6037-4710-8AFB-009838CD1A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98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ln>
            <a:solidFill>
              <a:schemeClr val="tx1"/>
            </a:solidFill>
          </a:ln>
        </p:spPr>
        <p:txBody>
          <a:bodyPr/>
          <a:lstStyle/>
          <a:p>
            <a:br>
              <a:rPr lang="en-GB" u="sng" dirty="0"/>
            </a:br>
            <a:r>
              <a:rPr lang="en-GB" u="sng" dirty="0"/>
              <a:t>Lady Macbeth. 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628650" y="1825625"/>
            <a:ext cx="3807883" cy="4351338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GB" dirty="0"/>
              <a:t>Write 5 adjectives to describe Lady Macbeth.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Write 4 other characters in Macbeth.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Write 3 emotions she felt at any point in the play.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Write 2 quotations she says.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Write 1 thing that happened to her at the end of the play.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533" y="1591732"/>
            <a:ext cx="4078817" cy="458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687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2" y="337787"/>
            <a:ext cx="8350431" cy="6023823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What do I want you to achieve this lesson?</a:t>
            </a:r>
          </a:p>
          <a:p>
            <a:pPr marL="0" indent="0">
              <a:buNone/>
            </a:pPr>
            <a:r>
              <a:rPr lang="en-GB" dirty="0"/>
              <a:t>To identify a range of </a:t>
            </a:r>
            <a:r>
              <a:rPr lang="en-GB" b="1" dirty="0"/>
              <a:t>explicit and implicit </a:t>
            </a:r>
            <a:r>
              <a:rPr lang="en-GB" dirty="0"/>
              <a:t>information about Lady Macbeth. </a:t>
            </a: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Why do I want you to do this? </a:t>
            </a:r>
          </a:p>
          <a:p>
            <a:pPr marL="0" indent="0">
              <a:buNone/>
            </a:pPr>
            <a:r>
              <a:rPr lang="en-GB" dirty="0"/>
              <a:t>To improve our skills in selecting evidence from a text and ‘reading between the lines’ to uncover hidden meaning.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How will I know if you have achieved it?</a:t>
            </a:r>
          </a:p>
          <a:p>
            <a:pPr marL="0" indent="0">
              <a:buNone/>
            </a:pPr>
            <a:r>
              <a:rPr lang="en-GB" dirty="0"/>
              <a:t>You will have created a report from the Doctor’s point of view which successfully uses explicit and implicit information from the text.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7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Turn to page 60.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1161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832" y="222070"/>
            <a:ext cx="2362745" cy="144884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2400" dirty="0"/>
              <a:t>Complete your mind map with quotations from Act 5 Scene 1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01866786"/>
              </p:ext>
            </p:extLst>
          </p:nvPr>
        </p:nvGraphicFramePr>
        <p:xfrm>
          <a:off x="-633550" y="566385"/>
          <a:ext cx="10411097" cy="6554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2176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832" y="222070"/>
            <a:ext cx="2362745" cy="144884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2400" dirty="0"/>
              <a:t>Now add the doctor’s </a:t>
            </a:r>
            <a:r>
              <a:rPr lang="en-GB" sz="2400" b="1" dirty="0"/>
              <a:t>reaction </a:t>
            </a:r>
            <a:r>
              <a:rPr lang="en-GB" sz="2400" dirty="0"/>
              <a:t>to each quotation</a:t>
            </a:r>
            <a:r>
              <a:rPr lang="en-GB" sz="2400"/>
              <a:t>. </a:t>
            </a:r>
            <a:endParaRPr lang="en-GB" sz="2400" dirty="0"/>
          </a:p>
        </p:txBody>
      </p:sp>
      <p:graphicFrame>
        <p:nvGraphicFramePr>
          <p:cNvPr id="4" name="Diagram 3"/>
          <p:cNvGraphicFramePr/>
          <p:nvPr>
            <p:extLst/>
          </p:nvPr>
        </p:nvGraphicFramePr>
        <p:xfrm>
          <a:off x="-633550" y="566385"/>
          <a:ext cx="10411097" cy="6554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8550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Image result for docto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Image result for doctor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Image result for doctor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8" descr="Image result for doctor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10" descr="Image result for doctors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13" descr="https://www.doctorsnetwork.com/images/doctors.sv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0" name="Picture 16" descr="Image result for docto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67199"/>
            <a:ext cx="7589827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ounded Rectangular Callout 9"/>
          <p:cNvSpPr/>
          <p:nvPr/>
        </p:nvSpPr>
        <p:spPr>
          <a:xfrm>
            <a:off x="155575" y="3356992"/>
            <a:ext cx="2455441" cy="1656184"/>
          </a:xfrm>
          <a:prstGeom prst="wedgeRoundRectCallout">
            <a:avLst>
              <a:gd name="adj1" fmla="val 87501"/>
              <a:gd name="adj2" fmla="val -286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For the rest of the lesson, you are going to become doctors!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2534250" y="473461"/>
            <a:ext cx="2455441" cy="1656184"/>
          </a:xfrm>
          <a:prstGeom prst="wedgeRoundRectCallout">
            <a:avLst>
              <a:gd name="adj1" fmla="val 66060"/>
              <a:gd name="adj2" fmla="val 1068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You are going to complete the medical report for your findings. 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4966918" y="195362"/>
            <a:ext cx="2455441" cy="1656184"/>
          </a:xfrm>
          <a:prstGeom prst="wedgeRoundRectCallout">
            <a:avLst>
              <a:gd name="adj1" fmla="val 23742"/>
              <a:gd name="adj2" fmla="val 1101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You may only refer to each other as </a:t>
            </a:r>
            <a:r>
              <a:rPr lang="en-GB" sz="2400" i="1" dirty="0"/>
              <a:t>‘Doctor…’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7596337" y="367799"/>
            <a:ext cx="1547664" cy="1656184"/>
          </a:xfrm>
          <a:prstGeom prst="wedgeRoundRectCallout">
            <a:avLst>
              <a:gd name="adj1" fmla="val -19034"/>
              <a:gd name="adj2" fmla="val 1034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You can only refer to Ms Salt as </a:t>
            </a:r>
            <a:r>
              <a:rPr lang="en-GB" i="1" dirty="0"/>
              <a:t>‘consultant</a:t>
            </a:r>
            <a:r>
              <a:rPr lang="en-GB" dirty="0"/>
              <a:t>’!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86374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9D6269-D7A6-4F4C-8306-345D3A63CB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39" t="22483" r="22029" b="9465"/>
          <a:stretch/>
        </p:blipFill>
        <p:spPr>
          <a:xfrm>
            <a:off x="-1" y="76337"/>
            <a:ext cx="9197659" cy="625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10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5501981" y="307782"/>
          <a:ext cx="3425996" cy="3021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07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5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7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Modal Verbs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Useful Modifiers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2348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Can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Could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May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Might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Must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Shall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Should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Will </a:t>
                      </a:r>
                    </a:p>
                    <a:p>
                      <a:pPr algn="ctr"/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Would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Certainly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Clearly 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Definitely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Necessarily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Perhaps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Possibly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Probably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Undoubtedly</a:t>
                      </a:r>
                    </a:p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Unquestionably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436096" y="260649"/>
            <a:ext cx="3528392" cy="3096344"/>
          </a:xfrm>
          <a:prstGeom prst="rect">
            <a:avLst/>
          </a:prstGeom>
          <a:noFill/>
          <a:ln w="95250" cmpd="thickThin">
            <a:solidFill>
              <a:schemeClr val="accent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95536" y="260649"/>
            <a:ext cx="4608512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+mn-lt"/>
              </a:rPr>
              <a:t>Here are some helpful words and phrases to use!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"/>
          </p:nvPr>
        </p:nvSpPr>
        <p:spPr>
          <a:xfrm>
            <a:off x="332284" y="1484784"/>
            <a:ext cx="5631160" cy="3421360"/>
          </a:xfrm>
        </p:spPr>
        <p:txBody>
          <a:bodyPr numCol="4">
            <a:noAutofit/>
          </a:bodyPr>
          <a:lstStyle/>
          <a:p>
            <a:pPr marL="274320" indent="-27432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en-GB" sz="1800" b="1" dirty="0"/>
              <a:t>Confirms</a:t>
            </a:r>
          </a:p>
          <a:p>
            <a:pPr marL="274320" indent="-27432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en-GB" sz="1800" b="1" dirty="0"/>
              <a:t>Conveys</a:t>
            </a:r>
          </a:p>
          <a:p>
            <a:pPr marL="274320" indent="-27432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en-GB" sz="1800" b="1" dirty="0"/>
              <a:t>Demonstrates</a:t>
            </a:r>
          </a:p>
          <a:p>
            <a:pPr marL="274320" indent="-27432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en-GB" sz="1800" b="1" dirty="0"/>
              <a:t>Denotes</a:t>
            </a:r>
          </a:p>
          <a:p>
            <a:pPr marL="274320" indent="-27432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en-GB" sz="1800" b="1" dirty="0"/>
              <a:t>Displays</a:t>
            </a:r>
          </a:p>
          <a:p>
            <a:pPr marL="274320" indent="-27432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en-GB" sz="1800" b="1" dirty="0"/>
              <a:t>Emphasises</a:t>
            </a:r>
          </a:p>
          <a:p>
            <a:pPr marL="274320" indent="-274320" algn="ctr" fontAlgn="auto">
              <a:spcAft>
                <a:spcPts val="0"/>
              </a:spcAft>
              <a:buNone/>
              <a:defRPr/>
            </a:pPr>
            <a:r>
              <a:rPr lang="en-GB" sz="1800" b="1" dirty="0"/>
              <a:t>Establishes</a:t>
            </a:r>
          </a:p>
          <a:p>
            <a:pPr marL="274320" indent="-274320"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en-GB" sz="1800" b="1" dirty="0"/>
              <a:t>Exposes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Hints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Illustrates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Impacts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Implies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Indicates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Informs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Portrays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Presents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Reveals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Shows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Signifies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defRPr/>
            </a:pPr>
            <a:r>
              <a:rPr lang="en-GB" sz="1800" b="1" dirty="0"/>
              <a:t>Suggests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67544" y="6926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275856" y="1371834"/>
            <a:ext cx="2052228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+mn-lt"/>
              </a:rPr>
              <a:t>The fact that the patient is </a:t>
            </a:r>
            <a:r>
              <a:rPr lang="en-GB" sz="2400" b="1" dirty="0">
                <a:solidFill>
                  <a:srgbClr val="FF0000"/>
                </a:solidFill>
                <a:latin typeface="+mn-lt"/>
              </a:rPr>
              <a:t>rubbing her hands </a:t>
            </a:r>
            <a:r>
              <a:rPr lang="en-GB" sz="2400" b="1" dirty="0">
                <a:latin typeface="+mn-lt"/>
              </a:rPr>
              <a:t>may demonstrate that…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652841" y="3953334"/>
            <a:ext cx="2052228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‘</a:t>
            </a:r>
            <a:r>
              <a:rPr lang="en-GB" sz="2400" b="1" dirty="0">
                <a:solidFill>
                  <a:srgbClr val="FF0000"/>
                </a:solidFill>
                <a:latin typeface="+mn-lt"/>
              </a:rPr>
              <a:t>Doctor: Look how she rubs her hands.’</a:t>
            </a:r>
            <a:endParaRPr lang="en-GB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512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6" grpId="0" animBg="1"/>
      <p:bldP spid="17" grpId="0"/>
      <p:bldP spid="35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5" t="27897" r="26122" b="23609"/>
          <a:stretch/>
        </p:blipFill>
        <p:spPr bwMode="auto">
          <a:xfrm>
            <a:off x="0" y="27062"/>
            <a:ext cx="9144000" cy="683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904" y="3457137"/>
            <a:ext cx="4608512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+mn-lt"/>
              </a:rPr>
              <a:t>Peer Assess in Red Pen.</a:t>
            </a:r>
          </a:p>
        </p:txBody>
      </p:sp>
    </p:spTree>
    <p:extLst>
      <p:ext uri="{BB962C8B-B14F-4D97-AF65-F5344CB8AC3E}">
        <p14:creationId xmlns:p14="http://schemas.microsoft.com/office/powerpoint/2010/main" val="33832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346</Words>
  <Application>Microsoft Office PowerPoint</Application>
  <PresentationFormat>On-screen Show (4:3)</PresentationFormat>
  <Paragraphs>79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 3</vt:lpstr>
      <vt:lpstr>Office Theme</vt:lpstr>
      <vt:lpstr> Lady Macbeth. </vt:lpstr>
      <vt:lpstr>PowerPoint Presentation</vt:lpstr>
      <vt:lpstr>Turn to page 60. </vt:lpstr>
      <vt:lpstr>Complete your mind map with quotations from Act 5 Scene 1</vt:lpstr>
      <vt:lpstr>Now add the doctor’s reaction to each quotation. </vt:lpstr>
      <vt:lpstr>PowerPoint Presentation</vt:lpstr>
      <vt:lpstr>PowerPoint Presentation</vt:lpstr>
      <vt:lpstr>PowerPoint Presentation</vt:lpstr>
      <vt:lpstr>PowerPoint Presentation</vt:lpstr>
    </vt:vector>
  </TitlesOfParts>
  <Company>Kelvin Hall School - YHCLT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 25th September Act 5 Scene 1.</dc:title>
  <dc:creator>Ms E. Salt</dc:creator>
  <cp:lastModifiedBy>Emma Salt</cp:lastModifiedBy>
  <cp:revision>15</cp:revision>
  <dcterms:created xsi:type="dcterms:W3CDTF">2017-09-22T14:30:28Z</dcterms:created>
  <dcterms:modified xsi:type="dcterms:W3CDTF">2019-08-25T10:18:23Z</dcterms:modified>
</cp:coreProperties>
</file>