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401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203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480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172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648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187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29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23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9716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62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506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9B1AA-2A29-4C98-8D24-A93898D6C1D9}" type="datetimeFigureOut">
              <a:rPr lang="en-GB" smtClean="0"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9138D-AFA2-44B1-ACA9-2F0061A430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32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GB" u="sng" dirty="0">
                <a:solidFill>
                  <a:schemeClr val="accent3">
                    <a:lumMod val="50000"/>
                  </a:schemeClr>
                </a:solidFill>
              </a:rPr>
              <a:t>Gender and Macbeth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932040" y="1600200"/>
            <a:ext cx="4032448" cy="5141168"/>
          </a:xfrm>
          <a:ln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In 1949, French philosopher Simone de Beauvoir said: "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One is not born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, but rather becomes, a 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woman</a:t>
            </a: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“.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What did she mean?</a:t>
            </a:r>
          </a:p>
          <a:p>
            <a:pPr marL="0" indent="0">
              <a:buNone/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How can you link it to Macbeth?</a:t>
            </a:r>
          </a:p>
        </p:txBody>
      </p:sp>
      <p:pic>
        <p:nvPicPr>
          <p:cNvPr id="1026" name="Picture 2" descr="http://www.herslate.com/wp-content/uploads/2016/02/sex-education-gender-stereotyp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204864"/>
            <a:ext cx="44644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95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82" y="337787"/>
            <a:ext cx="8350431" cy="602382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What do I want you to achieve this lesson?</a:t>
            </a:r>
          </a:p>
          <a:p>
            <a:pPr marL="0" indent="0" algn="ctr">
              <a:buNone/>
            </a:pPr>
            <a:r>
              <a:rPr lang="en-GB" dirty="0"/>
              <a:t>To extend your response on Lady Macbeth to analyse how Shakespeare presents gender in the play. </a:t>
            </a:r>
            <a:endParaRPr lang="en-GB" i="1" u="sng" dirty="0"/>
          </a:p>
          <a:p>
            <a:pPr marL="0" indent="0" algn="ctr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Why do I want you to do this? </a:t>
            </a:r>
          </a:p>
          <a:p>
            <a:pPr marL="0" indent="0" algn="ctr">
              <a:buNone/>
            </a:pPr>
            <a:r>
              <a:rPr lang="en-GB" dirty="0"/>
              <a:t>To strengthen our understanding of the key themes of the play and use a range of examples from across the text. 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>
                <a:solidFill>
                  <a:srgbClr val="FF0000"/>
                </a:solidFill>
              </a:rPr>
              <a:t>How will I know if you have achieved it?</a:t>
            </a:r>
          </a:p>
          <a:p>
            <a:pPr marL="0" indent="0" algn="ctr">
              <a:buNone/>
            </a:pPr>
            <a:r>
              <a:rPr lang="en-GB" dirty="0"/>
              <a:t>You will have used a wide range of examples to analyse how Shakespeare presents the theme of gender in the play.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4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2800" dirty="0"/>
              <a:t>How does Shakespeare present gender in the play?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We are going to use an online copy of the text to search for our quotations today.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3200" dirty="0"/>
              <a:t>If we are looking through the play for words relating to gender, what words could you pick? </a:t>
            </a:r>
          </a:p>
        </p:txBody>
      </p:sp>
    </p:spTree>
    <p:extLst>
      <p:ext uri="{BB962C8B-B14F-4D97-AF65-F5344CB8AC3E}">
        <p14:creationId xmlns:p14="http://schemas.microsoft.com/office/powerpoint/2010/main" val="323635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GB" sz="4000" dirty="0"/>
              <a:t>In Shakespeare’s time…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Masculine ideas / words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Ambition</a:t>
            </a:r>
          </a:p>
          <a:p>
            <a:pPr marL="0" indent="0">
              <a:buNone/>
            </a:pPr>
            <a:r>
              <a:rPr lang="en-GB" sz="3200" dirty="0"/>
              <a:t>Strength </a:t>
            </a:r>
          </a:p>
          <a:p>
            <a:pPr marL="0" indent="0">
              <a:buNone/>
            </a:pPr>
            <a:r>
              <a:rPr lang="en-GB" sz="3200" dirty="0"/>
              <a:t>Power</a:t>
            </a:r>
          </a:p>
          <a:p>
            <a:pPr marL="0" indent="0">
              <a:buNone/>
            </a:pPr>
            <a:r>
              <a:rPr lang="en-GB" sz="3200" dirty="0"/>
              <a:t>Bravery /brave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Feminine ideas / words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Lady</a:t>
            </a:r>
          </a:p>
          <a:p>
            <a:pPr marL="0" indent="0">
              <a:buNone/>
            </a:pPr>
            <a:r>
              <a:rPr lang="en-GB" sz="3200" dirty="0"/>
              <a:t>Child / baby </a:t>
            </a:r>
          </a:p>
          <a:p>
            <a:pPr marL="0" indent="0">
              <a:buNone/>
            </a:pPr>
            <a:r>
              <a:rPr lang="en-GB" sz="3200" dirty="0"/>
              <a:t>Milk</a:t>
            </a:r>
          </a:p>
          <a:p>
            <a:pPr marL="0" indent="0">
              <a:buNone/>
            </a:pPr>
            <a:r>
              <a:rPr lang="en-GB" sz="3200" dirty="0"/>
              <a:t>Mother</a:t>
            </a:r>
          </a:p>
          <a:p>
            <a:pPr marL="0" indent="0">
              <a:buNone/>
            </a:pPr>
            <a:r>
              <a:rPr lang="en-GB" sz="3200" dirty="0"/>
              <a:t>Weakness</a:t>
            </a:r>
          </a:p>
          <a:p>
            <a:pPr marL="0" indent="0">
              <a:buNone/>
            </a:pPr>
            <a:r>
              <a:rPr lang="en-GB" sz="3200" dirty="0"/>
              <a:t>Gentle</a:t>
            </a:r>
          </a:p>
        </p:txBody>
      </p:sp>
    </p:spTree>
    <p:extLst>
      <p:ext uri="{BB962C8B-B14F-4D97-AF65-F5344CB8AC3E}">
        <p14:creationId xmlns:p14="http://schemas.microsoft.com/office/powerpoint/2010/main" val="115686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Get a </a:t>
            </a:r>
            <a:r>
              <a:rPr lang="en-GB" dirty="0" err="1"/>
              <a:t>Chromebook</a:t>
            </a:r>
            <a:r>
              <a:rPr lang="en-GB" dirty="0"/>
              <a:t> and log in quietly.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/>
              <a:t>Google ‘Macbeth full play’.</a:t>
            </a:r>
          </a:p>
          <a:p>
            <a:endParaRPr lang="en-GB" dirty="0"/>
          </a:p>
          <a:p>
            <a:pPr marL="0" indent="0">
              <a:buFont typeface="Arial" charset="0"/>
              <a:buNone/>
            </a:pPr>
            <a:r>
              <a:rPr lang="en-GB" dirty="0"/>
              <a:t>Open the online copy of Macbeth.</a:t>
            </a:r>
          </a:p>
          <a:p>
            <a:pPr marL="0" indent="0">
              <a:buFont typeface="Arial" charset="0"/>
              <a:buNone/>
            </a:pPr>
            <a:r>
              <a:rPr lang="en-GB" dirty="0"/>
              <a:t>Press CRTL and F to search for words relating to gender. </a:t>
            </a:r>
          </a:p>
          <a:p>
            <a:pPr marL="0" indent="0">
              <a:buFont typeface="Arial" charset="0"/>
              <a:buNone/>
            </a:pPr>
            <a:endParaRPr lang="en-GB" dirty="0"/>
          </a:p>
          <a:p>
            <a:pPr marL="0" indent="0">
              <a:buFont typeface="Arial" charset="0"/>
              <a:buNone/>
            </a:pPr>
            <a:r>
              <a:rPr lang="en-GB" dirty="0"/>
              <a:t>Let’s do one together.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11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en and wo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55" y="0"/>
            <a:ext cx="8365085" cy="66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38226" y="39254"/>
            <a:ext cx="3311542" cy="19495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On the outside of each figure, write quotations linked to gender.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811332">
            <a:off x="2942302" y="3353734"/>
            <a:ext cx="3311542" cy="1008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Remember to add the name of the character who said it!</a:t>
            </a:r>
          </a:p>
        </p:txBody>
      </p:sp>
    </p:spTree>
    <p:extLst>
      <p:ext uri="{BB962C8B-B14F-4D97-AF65-F5344CB8AC3E}">
        <p14:creationId xmlns:p14="http://schemas.microsoft.com/office/powerpoint/2010/main" val="329200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en and wo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55" y="0"/>
            <a:ext cx="8365085" cy="66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838226" y="39254"/>
            <a:ext cx="3311542" cy="51179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On the inside of each figure, explain how three of your quotations link to the theme of gender. </a:t>
            </a:r>
          </a:p>
          <a:p>
            <a:pPr fontAlgn="auto">
              <a:spcAft>
                <a:spcPts val="0"/>
              </a:spcAft>
              <a:defRPr/>
            </a:pPr>
            <a:endParaRPr lang="en-GB" sz="2400" dirty="0"/>
          </a:p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What do they tell you about the time period’s attitude to gender?</a:t>
            </a:r>
          </a:p>
          <a:p>
            <a:pPr fontAlgn="auto">
              <a:spcAft>
                <a:spcPts val="0"/>
              </a:spcAft>
              <a:defRPr/>
            </a:pPr>
            <a:endParaRPr lang="en-GB" sz="2400" dirty="0"/>
          </a:p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Or Shakespeare’s attitude himself? </a:t>
            </a:r>
          </a:p>
        </p:txBody>
      </p:sp>
    </p:spTree>
    <p:extLst>
      <p:ext uri="{BB962C8B-B14F-4D97-AF65-F5344CB8AC3E}">
        <p14:creationId xmlns:p14="http://schemas.microsoft.com/office/powerpoint/2010/main" val="396333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en and wom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55" y="0"/>
            <a:ext cx="8365085" cy="665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1556792"/>
            <a:ext cx="1584176" cy="28623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MACDUFF</a:t>
            </a:r>
          </a:p>
          <a:p>
            <a:r>
              <a:rPr lang="en-GB" dirty="0"/>
              <a:t>O </a:t>
            </a:r>
            <a:r>
              <a:rPr lang="en-GB" b="1" dirty="0"/>
              <a:t>gentle lady</a:t>
            </a:r>
            <a:r>
              <a:rPr lang="en-GB" dirty="0"/>
              <a:t>,</a:t>
            </a:r>
          </a:p>
          <a:p>
            <a:r>
              <a:rPr lang="en-GB" dirty="0" err="1"/>
              <a:t>'Tis</a:t>
            </a:r>
            <a:r>
              <a:rPr lang="en-GB" dirty="0"/>
              <a:t> not for you to hear what I can speak:</a:t>
            </a:r>
          </a:p>
          <a:p>
            <a:r>
              <a:rPr lang="en-GB" dirty="0"/>
              <a:t>The </a:t>
            </a:r>
            <a:r>
              <a:rPr lang="en-GB" b="1" dirty="0"/>
              <a:t>repetition, in a woman's ear,</a:t>
            </a:r>
          </a:p>
          <a:p>
            <a:r>
              <a:rPr lang="en-GB" b="1" dirty="0"/>
              <a:t>Would murder as it fell</a:t>
            </a:r>
            <a:r>
              <a:rPr lang="en-GB" dirty="0"/>
              <a:t>.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 rot="20811332">
            <a:off x="2136213" y="4368392"/>
            <a:ext cx="3311542" cy="10081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What is Macduff saying about women? </a:t>
            </a:r>
          </a:p>
          <a:p>
            <a:pPr fontAlgn="auto">
              <a:spcAft>
                <a:spcPts val="0"/>
              </a:spcAft>
              <a:defRPr/>
            </a:pPr>
            <a:r>
              <a:rPr lang="en-GB" sz="2400" dirty="0"/>
              <a:t>Is there an irony here? </a:t>
            </a:r>
          </a:p>
        </p:txBody>
      </p:sp>
    </p:spTree>
    <p:extLst>
      <p:ext uri="{BB962C8B-B14F-4D97-AF65-F5344CB8AC3E}">
        <p14:creationId xmlns:p14="http://schemas.microsoft.com/office/powerpoint/2010/main" val="55730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dirty="0"/>
              <a:t>Based on your quotations…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r">
              <a:buNone/>
            </a:pPr>
            <a:r>
              <a:rPr lang="en-GB" dirty="0"/>
              <a:t>What is the difference between how women and men are presented in the play? </a:t>
            </a:r>
          </a:p>
          <a:p>
            <a:pPr marL="0" indent="0" algn="r">
              <a:buNone/>
            </a:pPr>
            <a:endParaRPr lang="en-GB" dirty="0"/>
          </a:p>
          <a:p>
            <a:pPr marL="0" indent="0" algn="r">
              <a:buNone/>
            </a:pPr>
            <a:endParaRPr lang="en-GB" dirty="0"/>
          </a:p>
          <a:p>
            <a:pPr algn="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8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350</Words>
  <Application>Microsoft Office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Gender and Macbeth </vt:lpstr>
      <vt:lpstr>PowerPoint Presentation</vt:lpstr>
      <vt:lpstr>How does Shakespeare present gender in the play? </vt:lpstr>
      <vt:lpstr>In Shakespeare’s time…</vt:lpstr>
      <vt:lpstr>Get a Chromebook and log in quietly. </vt:lpstr>
      <vt:lpstr>PowerPoint Presentation</vt:lpstr>
      <vt:lpstr>PowerPoint Presentation</vt:lpstr>
      <vt:lpstr>PowerPoint Presentation</vt:lpstr>
      <vt:lpstr>Based on your quotations… </vt:lpstr>
    </vt:vector>
  </TitlesOfParts>
  <Company>RM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Tuesday 24th May Gender in Macbeth</dc:title>
  <dc:creator>Ms E. Salt</dc:creator>
  <cp:lastModifiedBy>Emma Salt</cp:lastModifiedBy>
  <cp:revision>10</cp:revision>
  <dcterms:created xsi:type="dcterms:W3CDTF">2016-05-20T07:10:49Z</dcterms:created>
  <dcterms:modified xsi:type="dcterms:W3CDTF">2019-08-25T09:56:10Z</dcterms:modified>
</cp:coreProperties>
</file>